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82" r:id="rId2"/>
    <p:sldMasterId id="2147483713" r:id="rId3"/>
  </p:sldMasterIdLst>
  <p:notesMasterIdLst>
    <p:notesMasterId r:id="rId45"/>
  </p:notesMasterIdLst>
  <p:sldIdLst>
    <p:sldId id="257" r:id="rId4"/>
    <p:sldId id="295" r:id="rId5"/>
    <p:sldId id="298" r:id="rId6"/>
    <p:sldId id="297" r:id="rId7"/>
    <p:sldId id="337" r:id="rId8"/>
    <p:sldId id="292" r:id="rId9"/>
    <p:sldId id="278" r:id="rId10"/>
    <p:sldId id="301" r:id="rId11"/>
    <p:sldId id="336" r:id="rId12"/>
    <p:sldId id="314" r:id="rId13"/>
    <p:sldId id="317" r:id="rId14"/>
    <p:sldId id="302" r:id="rId15"/>
    <p:sldId id="321" r:id="rId16"/>
    <p:sldId id="322" r:id="rId17"/>
    <p:sldId id="323" r:id="rId18"/>
    <p:sldId id="304" r:id="rId19"/>
    <p:sldId id="333" r:id="rId20"/>
    <p:sldId id="316" r:id="rId21"/>
    <p:sldId id="331" r:id="rId22"/>
    <p:sldId id="332" r:id="rId23"/>
    <p:sldId id="320" r:id="rId24"/>
    <p:sldId id="318" r:id="rId25"/>
    <p:sldId id="299" r:id="rId26"/>
    <p:sldId id="308" r:id="rId27"/>
    <p:sldId id="313" r:id="rId28"/>
    <p:sldId id="338" r:id="rId29"/>
    <p:sldId id="260" r:id="rId30"/>
    <p:sldId id="339" r:id="rId31"/>
    <p:sldId id="291" r:id="rId32"/>
    <p:sldId id="307" r:id="rId33"/>
    <p:sldId id="329" r:id="rId34"/>
    <p:sldId id="334" r:id="rId35"/>
    <p:sldId id="330" r:id="rId36"/>
    <p:sldId id="342" r:id="rId37"/>
    <p:sldId id="340" r:id="rId38"/>
    <p:sldId id="341" r:id="rId39"/>
    <p:sldId id="327" r:id="rId40"/>
    <p:sldId id="343" r:id="rId41"/>
    <p:sldId id="326" r:id="rId42"/>
    <p:sldId id="280" r:id="rId43"/>
    <p:sldId id="28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E78C5F-1592-48D2-9537-DF657D25DAA2}" v="31" dt="2024-11-14T11:42:59.8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2"/>
    <p:restoredTop sz="94704"/>
  </p:normalViewPr>
  <p:slideViewPr>
    <p:cSldViewPr snapToGrid="0">
      <p:cViewPr varScale="1">
        <p:scale>
          <a:sx n="126" d="100"/>
          <a:sy n="126" d="100"/>
        </p:scale>
        <p:origin x="322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50E78C5F-1592-48D2-9537-DF657D25DAA2}"/>
    <pc:docChg chg="undo custSel addSld delSld modSld">
      <pc:chgData name="Chris Woodruff" userId="2dbf025665e4d94d" providerId="LiveId" clId="{50E78C5F-1592-48D2-9537-DF657D25DAA2}" dt="2024-11-14T11:43:04.165" v="305" actId="478"/>
      <pc:docMkLst>
        <pc:docMk/>
      </pc:docMkLst>
      <pc:sldChg chg="addSp delSp modSp mod">
        <pc:chgData name="Chris Woodruff" userId="2dbf025665e4d94d" providerId="LiveId" clId="{50E78C5F-1592-48D2-9537-DF657D25DAA2}" dt="2024-11-14T11:19:28.903" v="77" actId="1076"/>
        <pc:sldMkLst>
          <pc:docMk/>
          <pc:sldMk cId="3386384366" sldId="257"/>
        </pc:sldMkLst>
        <pc:spChg chg="del">
          <ac:chgData name="Chris Woodruff" userId="2dbf025665e4d94d" providerId="LiveId" clId="{50E78C5F-1592-48D2-9537-DF657D25DAA2}" dt="2024-11-14T11:17:55.012" v="60" actId="478"/>
          <ac:spMkLst>
            <pc:docMk/>
            <pc:sldMk cId="3386384366" sldId="257"/>
            <ac:spMk id="3" creationId="{538599E0-8B73-4308-AF9E-06982B737739}"/>
          </ac:spMkLst>
        </pc:spChg>
        <pc:spChg chg="mod">
          <ac:chgData name="Chris Woodruff" userId="2dbf025665e4d94d" providerId="LiveId" clId="{50E78C5F-1592-48D2-9537-DF657D25DAA2}" dt="2024-11-14T11:17:35.120" v="57" actId="14100"/>
          <ac:spMkLst>
            <pc:docMk/>
            <pc:sldMk cId="3386384366" sldId="257"/>
            <ac:spMk id="5" creationId="{D31A94BB-0D70-45AF-9D1A-0D85C4E28679}"/>
          </ac:spMkLst>
        </pc:spChg>
        <pc:spChg chg="mod">
          <ac:chgData name="Chris Woodruff" userId="2dbf025665e4d94d" providerId="LiveId" clId="{50E78C5F-1592-48D2-9537-DF657D25DAA2}" dt="2024-11-14T11:17:25.294" v="53" actId="403"/>
          <ac:spMkLst>
            <pc:docMk/>
            <pc:sldMk cId="3386384366" sldId="257"/>
            <ac:spMk id="6" creationId="{37CA4487-3604-4446-A1B7-A52C630F7ACA}"/>
          </ac:spMkLst>
        </pc:spChg>
        <pc:spChg chg="mod">
          <ac:chgData name="Chris Woodruff" userId="2dbf025665e4d94d" providerId="LiveId" clId="{50E78C5F-1592-48D2-9537-DF657D25DAA2}" dt="2024-11-14T11:19:28.147" v="76" actId="1076"/>
          <ac:spMkLst>
            <pc:docMk/>
            <pc:sldMk cId="3386384366" sldId="257"/>
            <ac:spMk id="7" creationId="{8A208DFD-BA93-4B1E-852F-D7BD87254EFF}"/>
          </ac:spMkLst>
        </pc:spChg>
        <pc:spChg chg="mod">
          <ac:chgData name="Chris Woodruff" userId="2dbf025665e4d94d" providerId="LiveId" clId="{50E78C5F-1592-48D2-9537-DF657D25DAA2}" dt="2024-11-14T11:17:51.368" v="59" actId="1076"/>
          <ac:spMkLst>
            <pc:docMk/>
            <pc:sldMk cId="3386384366" sldId="257"/>
            <ac:spMk id="8" creationId="{B161DBDE-02E0-1640-B250-990BBF49FF09}"/>
          </ac:spMkLst>
        </pc:spChg>
        <pc:picChg chg="add mod ord">
          <ac:chgData name="Chris Woodruff" userId="2dbf025665e4d94d" providerId="LiveId" clId="{50E78C5F-1592-48D2-9537-DF657D25DAA2}" dt="2024-11-14T11:19:28.903" v="77" actId="1076"/>
          <ac:picMkLst>
            <pc:docMk/>
            <pc:sldMk cId="3386384366" sldId="257"/>
            <ac:picMk id="4" creationId="{B1F3D2F0-9D5F-8429-8E82-CA1F754E55A1}"/>
          </ac:picMkLst>
        </pc:picChg>
      </pc:sldChg>
      <pc:sldChg chg="addSp delSp add del setBg delDesignElem">
        <pc:chgData name="Chris Woodruff" userId="2dbf025665e4d94d" providerId="LiveId" clId="{50E78C5F-1592-48D2-9537-DF657D25DAA2}" dt="2024-11-14T11:36:59.286" v="258"/>
        <pc:sldMkLst>
          <pc:docMk/>
          <pc:sldMk cId="2430017358" sldId="260"/>
        </pc:sldMkLst>
        <pc:spChg chg="add del">
          <ac:chgData name="Chris Woodruff" userId="2dbf025665e4d94d" providerId="LiveId" clId="{50E78C5F-1592-48D2-9537-DF657D25DAA2}" dt="2024-11-14T11:36:59.286" v="258"/>
          <ac:spMkLst>
            <pc:docMk/>
            <pc:sldMk cId="2430017358" sldId="260"/>
            <ac:spMk id="8" creationId="{87CC2527-562A-4F69-B487-4371E5B243E7}"/>
          </ac:spMkLst>
        </pc:spChg>
        <pc:cxnChg chg="add del">
          <ac:chgData name="Chris Woodruff" userId="2dbf025665e4d94d" providerId="LiveId" clId="{50E78C5F-1592-48D2-9537-DF657D25DAA2}" dt="2024-11-14T11:36:59.286" v="258"/>
          <ac:cxnSpMkLst>
            <pc:docMk/>
            <pc:sldMk cId="2430017358" sldId="260"/>
            <ac:cxnSpMk id="10" creationId="{BCDAEC91-5BCE-4B55-9CC0-43EF94CB734B}"/>
          </ac:cxnSpMkLst>
        </pc:cxnChg>
      </pc:sldChg>
      <pc:sldChg chg="mod modShow">
        <pc:chgData name="Chris Woodruff" userId="2dbf025665e4d94d" providerId="LiveId" clId="{50E78C5F-1592-48D2-9537-DF657D25DAA2}" dt="2024-11-14T11:23:22.058" v="163" actId="729"/>
        <pc:sldMkLst>
          <pc:docMk/>
          <pc:sldMk cId="2153265512" sldId="292"/>
        </pc:sldMkLst>
      </pc:sldChg>
      <pc:sldChg chg="addSp delSp modSp mod">
        <pc:chgData name="Chris Woodruff" userId="2dbf025665e4d94d" providerId="LiveId" clId="{50E78C5F-1592-48D2-9537-DF657D25DAA2}" dt="2024-11-14T11:22:37.868" v="158" actId="1036"/>
        <pc:sldMkLst>
          <pc:docMk/>
          <pc:sldMk cId="1640912890" sldId="295"/>
        </pc:sldMkLst>
        <pc:spChg chg="mod">
          <ac:chgData name="Chris Woodruff" userId="2dbf025665e4d94d" providerId="LiveId" clId="{50E78C5F-1592-48D2-9537-DF657D25DAA2}" dt="2024-11-14T11:22:37.868" v="158" actId="1036"/>
          <ac:spMkLst>
            <pc:docMk/>
            <pc:sldMk cId="1640912890" sldId="295"/>
            <ac:spMk id="2" creationId="{9254BCDD-7F15-9B35-49F0-2159B2FED420}"/>
          </ac:spMkLst>
        </pc:spChg>
        <pc:spChg chg="mod">
          <ac:chgData name="Chris Woodruff" userId="2dbf025665e4d94d" providerId="LiveId" clId="{50E78C5F-1592-48D2-9537-DF657D25DAA2}" dt="2024-11-14T11:22:37.868" v="158" actId="1036"/>
          <ac:spMkLst>
            <pc:docMk/>
            <pc:sldMk cId="1640912890" sldId="295"/>
            <ac:spMk id="3" creationId="{BE228A1E-BFD4-34B9-F4B1-073B92DFE0A4}"/>
          </ac:spMkLst>
        </pc:spChg>
        <pc:spChg chg="mod">
          <ac:chgData name="Chris Woodruff" userId="2dbf025665e4d94d" providerId="LiveId" clId="{50E78C5F-1592-48D2-9537-DF657D25DAA2}" dt="2024-11-14T11:22:37.868" v="158" actId="1036"/>
          <ac:spMkLst>
            <pc:docMk/>
            <pc:sldMk cId="1640912890" sldId="295"/>
            <ac:spMk id="4" creationId="{4EBA9526-6FAB-2ABA-D029-9B87FA952A20}"/>
          </ac:spMkLst>
        </pc:spChg>
        <pc:spChg chg="add del mod">
          <ac:chgData name="Chris Woodruff" userId="2dbf025665e4d94d" providerId="LiveId" clId="{50E78C5F-1592-48D2-9537-DF657D25DAA2}" dt="2024-11-14T11:19:58.544" v="82" actId="931"/>
          <ac:spMkLst>
            <pc:docMk/>
            <pc:sldMk cId="1640912890" sldId="295"/>
            <ac:spMk id="6" creationId="{FDAE2DD9-D6E9-B048-6A2D-867DDCA7C965}"/>
          </ac:spMkLst>
        </pc:spChg>
        <pc:spChg chg="mod">
          <ac:chgData name="Chris Woodruff" userId="2dbf025665e4d94d" providerId="LiveId" clId="{50E78C5F-1592-48D2-9537-DF657D25DAA2}" dt="2024-11-14T11:19:43.493" v="80" actId="14100"/>
          <ac:spMkLst>
            <pc:docMk/>
            <pc:sldMk cId="1640912890" sldId="295"/>
            <ac:spMk id="7" creationId="{5F8BDE16-8168-457D-B40E-2397053A105D}"/>
          </ac:spMkLst>
        </pc:spChg>
        <pc:spChg chg="mod">
          <ac:chgData name="Chris Woodruff" userId="2dbf025665e4d94d" providerId="LiveId" clId="{50E78C5F-1592-48D2-9537-DF657D25DAA2}" dt="2024-11-14T11:22:19.824" v="122" actId="1076"/>
          <ac:spMkLst>
            <pc:docMk/>
            <pc:sldMk cId="1640912890" sldId="295"/>
            <ac:spMk id="8" creationId="{8B6636C3-4E91-D042-A6F1-7FD053F0864F}"/>
          </ac:spMkLst>
        </pc:spChg>
        <pc:spChg chg="mod">
          <ac:chgData name="Chris Woodruff" userId="2dbf025665e4d94d" providerId="LiveId" clId="{50E78C5F-1592-48D2-9537-DF657D25DAA2}" dt="2024-11-14T11:22:37.868" v="158" actId="1036"/>
          <ac:spMkLst>
            <pc:docMk/>
            <pc:sldMk cId="1640912890" sldId="295"/>
            <ac:spMk id="9" creationId="{CC95D117-BB2D-4526-A6AC-5A0AF4651886}"/>
          </ac:spMkLst>
        </pc:spChg>
        <pc:picChg chg="add mod">
          <ac:chgData name="Chris Woodruff" userId="2dbf025665e4d94d" providerId="LiveId" clId="{50E78C5F-1592-48D2-9537-DF657D25DAA2}" dt="2024-11-14T11:19:59.548" v="84" actId="962"/>
          <ac:picMkLst>
            <pc:docMk/>
            <pc:sldMk cId="1640912890" sldId="295"/>
            <ac:picMk id="11" creationId="{2615D0FD-EB31-6E42-5254-B37E0F68C354}"/>
          </ac:picMkLst>
        </pc:picChg>
        <pc:picChg chg="del">
          <ac:chgData name="Chris Woodruff" userId="2dbf025665e4d94d" providerId="LiveId" clId="{50E78C5F-1592-48D2-9537-DF657D25DAA2}" dt="2024-11-14T11:19:46.458" v="81" actId="478"/>
          <ac:picMkLst>
            <pc:docMk/>
            <pc:sldMk cId="1640912890" sldId="295"/>
            <ac:picMk id="13" creationId="{C552963C-D55C-80E8-A903-D4F995B52D22}"/>
          </ac:picMkLst>
        </pc:picChg>
      </pc:sldChg>
      <pc:sldChg chg="addSp delSp modSp mod">
        <pc:chgData name="Chris Woodruff" userId="2dbf025665e4d94d" providerId="LiveId" clId="{50E78C5F-1592-48D2-9537-DF657D25DAA2}" dt="2024-11-14T11:23:27.362" v="165" actId="22"/>
        <pc:sldMkLst>
          <pc:docMk/>
          <pc:sldMk cId="3803258739" sldId="297"/>
        </pc:sldMkLst>
        <pc:spChg chg="add del">
          <ac:chgData name="Chris Woodruff" userId="2dbf025665e4d94d" providerId="LiveId" clId="{50E78C5F-1592-48D2-9537-DF657D25DAA2}" dt="2024-11-14T11:23:27.362" v="165" actId="22"/>
          <ac:spMkLst>
            <pc:docMk/>
            <pc:sldMk cId="3803258739" sldId="297"/>
            <ac:spMk id="3" creationId="{CC00F060-6429-DE8E-F351-8C921D7528B6}"/>
          </ac:spMkLst>
        </pc:spChg>
        <pc:spChg chg="mod">
          <ac:chgData name="Chris Woodruff" userId="2dbf025665e4d94d" providerId="LiveId" clId="{50E78C5F-1592-48D2-9537-DF657D25DAA2}" dt="2024-11-14T11:22:55.759" v="162" actId="14100"/>
          <ac:spMkLst>
            <pc:docMk/>
            <pc:sldMk cId="3803258739" sldId="297"/>
            <ac:spMk id="5" creationId="{E71C10FE-8A1F-469B-8D3B-1FC57061B846}"/>
          </ac:spMkLst>
        </pc:spChg>
      </pc:sldChg>
      <pc:sldChg chg="del">
        <pc:chgData name="Chris Woodruff" userId="2dbf025665e4d94d" providerId="LiveId" clId="{50E78C5F-1592-48D2-9537-DF657D25DAA2}" dt="2024-11-14T11:29:59.388" v="171" actId="47"/>
        <pc:sldMkLst>
          <pc:docMk/>
          <pc:sldMk cId="2340466439" sldId="305"/>
        </pc:sldMkLst>
      </pc:sldChg>
      <pc:sldChg chg="del">
        <pc:chgData name="Chris Woodruff" userId="2dbf025665e4d94d" providerId="LiveId" clId="{50E78C5F-1592-48D2-9537-DF657D25DAA2}" dt="2024-11-14T11:29:59.388" v="171" actId="47"/>
        <pc:sldMkLst>
          <pc:docMk/>
          <pc:sldMk cId="2899664808" sldId="306"/>
        </pc:sldMkLst>
      </pc:sldChg>
      <pc:sldChg chg="modSp del mod">
        <pc:chgData name="Chris Woodruff" userId="2dbf025665e4d94d" providerId="LiveId" clId="{50E78C5F-1592-48D2-9537-DF657D25DAA2}" dt="2024-11-14T11:29:59.388" v="171" actId="47"/>
        <pc:sldMkLst>
          <pc:docMk/>
          <pc:sldMk cId="1449132614" sldId="325"/>
        </pc:sldMkLst>
        <pc:spChg chg="mod">
          <ac:chgData name="Chris Woodruff" userId="2dbf025665e4d94d" providerId="LiveId" clId="{50E78C5F-1592-48D2-9537-DF657D25DAA2}" dt="2024-11-14T11:29:23.680" v="170" actId="2710"/>
          <ac:spMkLst>
            <pc:docMk/>
            <pc:sldMk cId="1449132614" sldId="325"/>
            <ac:spMk id="9" creationId="{DE7E9BCF-0687-B988-D472-B5C112D42E79}"/>
          </ac:spMkLst>
        </pc:spChg>
      </pc:sldChg>
      <pc:sldChg chg="addSp delSp modSp mod">
        <pc:chgData name="Chris Woodruff" userId="2dbf025665e4d94d" providerId="LiveId" clId="{50E78C5F-1592-48D2-9537-DF657D25DAA2}" dt="2024-11-14T11:42:36.168" v="303" actId="478"/>
        <pc:sldMkLst>
          <pc:docMk/>
          <pc:sldMk cId="4071981889" sldId="330"/>
        </pc:sldMkLst>
        <pc:spChg chg="add del mod">
          <ac:chgData name="Chris Woodruff" userId="2dbf025665e4d94d" providerId="LiveId" clId="{50E78C5F-1592-48D2-9537-DF657D25DAA2}" dt="2024-11-14T11:42:36.168" v="303" actId="478"/>
          <ac:spMkLst>
            <pc:docMk/>
            <pc:sldMk cId="4071981889" sldId="330"/>
            <ac:spMk id="3" creationId="{5F27D237-8C99-9DCB-2C3E-ABDFB008756D}"/>
          </ac:spMkLst>
        </pc:spChg>
      </pc:sldChg>
      <pc:sldChg chg="addSp delSp modSp new del mod modClrScheme chgLayout">
        <pc:chgData name="Chris Woodruff" userId="2dbf025665e4d94d" providerId="LiveId" clId="{50E78C5F-1592-48D2-9537-DF657D25DAA2}" dt="2024-11-13T11:11:49.407" v="10" actId="47"/>
        <pc:sldMkLst>
          <pc:docMk/>
          <pc:sldMk cId="3325612345" sldId="335"/>
        </pc:sldMkLst>
        <pc:spChg chg="del mod ord">
          <ac:chgData name="Chris Woodruff" userId="2dbf025665e4d94d" providerId="LiveId" clId="{50E78C5F-1592-48D2-9537-DF657D25DAA2}" dt="2024-11-13T11:11:10.622" v="1" actId="700"/>
          <ac:spMkLst>
            <pc:docMk/>
            <pc:sldMk cId="3325612345" sldId="335"/>
            <ac:spMk id="2" creationId="{34628056-84DF-6782-7CD0-E07D88EE090E}"/>
          </ac:spMkLst>
        </pc:spChg>
        <pc:spChg chg="del">
          <ac:chgData name="Chris Woodruff" userId="2dbf025665e4d94d" providerId="LiveId" clId="{50E78C5F-1592-48D2-9537-DF657D25DAA2}" dt="2024-11-13T11:11:10.622" v="1" actId="700"/>
          <ac:spMkLst>
            <pc:docMk/>
            <pc:sldMk cId="3325612345" sldId="335"/>
            <ac:spMk id="3" creationId="{CF374E6E-F452-C8D7-15DE-CA97EFAD26A1}"/>
          </ac:spMkLst>
        </pc:spChg>
        <pc:spChg chg="del">
          <ac:chgData name="Chris Woodruff" userId="2dbf025665e4d94d" providerId="LiveId" clId="{50E78C5F-1592-48D2-9537-DF657D25DAA2}" dt="2024-11-13T11:11:10.622" v="1" actId="700"/>
          <ac:spMkLst>
            <pc:docMk/>
            <pc:sldMk cId="3325612345" sldId="335"/>
            <ac:spMk id="4" creationId="{24879707-9D28-77F3-A6C7-8270C58DC492}"/>
          </ac:spMkLst>
        </pc:spChg>
        <pc:spChg chg="add del mod ord">
          <ac:chgData name="Chris Woodruff" userId="2dbf025665e4d94d" providerId="LiveId" clId="{50E78C5F-1592-48D2-9537-DF657D25DAA2}" dt="2024-11-13T11:11:28.480" v="3" actId="478"/>
          <ac:spMkLst>
            <pc:docMk/>
            <pc:sldMk cId="3325612345" sldId="335"/>
            <ac:spMk id="5" creationId="{8EEB7282-1B94-BECA-B255-396D48542788}"/>
          </ac:spMkLst>
        </pc:spChg>
        <pc:graphicFrameChg chg="add mod">
          <ac:chgData name="Chris Woodruff" userId="2dbf025665e4d94d" providerId="LiveId" clId="{50E78C5F-1592-48D2-9537-DF657D25DAA2}" dt="2024-11-13T11:11:22.448" v="2"/>
          <ac:graphicFrameMkLst>
            <pc:docMk/>
            <pc:sldMk cId="3325612345" sldId="335"/>
            <ac:graphicFrameMk id="6" creationId="{6FEF9A91-E696-9D17-E2AE-751F4E530FA1}"/>
          </ac:graphicFrameMkLst>
        </pc:graphicFrameChg>
        <pc:graphicFrameChg chg="add mod modGraphic">
          <ac:chgData name="Chris Woodruff" userId="2dbf025665e4d94d" providerId="LiveId" clId="{50E78C5F-1592-48D2-9537-DF657D25DAA2}" dt="2024-11-13T11:11:40.200" v="8" actId="14100"/>
          <ac:graphicFrameMkLst>
            <pc:docMk/>
            <pc:sldMk cId="3325612345" sldId="335"/>
            <ac:graphicFrameMk id="7" creationId="{70DC0175-E5C1-8495-5943-5D0749846796}"/>
          </ac:graphicFrameMkLst>
        </pc:graphicFrameChg>
      </pc:sldChg>
      <pc:sldChg chg="addSp delSp modSp add mod delAnim">
        <pc:chgData name="Chris Woodruff" userId="2dbf025665e4d94d" providerId="LiveId" clId="{50E78C5F-1592-48D2-9537-DF657D25DAA2}" dt="2024-11-13T11:15:45.015" v="45" actId="14100"/>
        <pc:sldMkLst>
          <pc:docMk/>
          <pc:sldMk cId="762829755" sldId="336"/>
        </pc:sldMkLst>
        <pc:spChg chg="mod">
          <ac:chgData name="Chris Woodruff" userId="2dbf025665e4d94d" providerId="LiveId" clId="{50E78C5F-1592-48D2-9537-DF657D25DAA2}" dt="2024-11-13T11:12:02.742" v="12" actId="14100"/>
          <ac:spMkLst>
            <pc:docMk/>
            <pc:sldMk cId="762829755" sldId="336"/>
            <ac:spMk id="2" creationId="{D3F54CF6-5692-3EF6-49AB-1DFCB326A4BC}"/>
          </ac:spMkLst>
        </pc:spChg>
        <pc:spChg chg="del">
          <ac:chgData name="Chris Woodruff" userId="2dbf025665e4d94d" providerId="LiveId" clId="{50E78C5F-1592-48D2-9537-DF657D25DAA2}" dt="2024-11-13T11:12:07.381" v="13" actId="478"/>
          <ac:spMkLst>
            <pc:docMk/>
            <pc:sldMk cId="762829755" sldId="336"/>
            <ac:spMk id="3" creationId="{994BBB2F-9A31-3C6E-0ABC-0F86FE84F750}"/>
          </ac:spMkLst>
        </pc:spChg>
        <pc:spChg chg="del">
          <ac:chgData name="Chris Woodruff" userId="2dbf025665e4d94d" providerId="LiveId" clId="{50E78C5F-1592-48D2-9537-DF657D25DAA2}" dt="2024-11-13T11:12:10.064" v="14" actId="478"/>
          <ac:spMkLst>
            <pc:docMk/>
            <pc:sldMk cId="762829755" sldId="336"/>
            <ac:spMk id="4" creationId="{23FF5A9D-E195-9269-921A-0EDE99EFFA2C}"/>
          </ac:spMkLst>
        </pc:spChg>
        <pc:spChg chg="mod">
          <ac:chgData name="Chris Woodruff" userId="2dbf025665e4d94d" providerId="LiveId" clId="{50E78C5F-1592-48D2-9537-DF657D25DAA2}" dt="2024-11-13T11:15:36.759" v="43" actId="14100"/>
          <ac:spMkLst>
            <pc:docMk/>
            <pc:sldMk cId="762829755" sldId="336"/>
            <ac:spMk id="11" creationId="{E28AE246-6950-76B9-BCFE-B196A28FFAD3}"/>
          </ac:spMkLst>
        </pc:spChg>
        <pc:graphicFrameChg chg="add mod modGraphic">
          <ac:chgData name="Chris Woodruff" userId="2dbf025665e4d94d" providerId="LiveId" clId="{50E78C5F-1592-48D2-9537-DF657D25DAA2}" dt="2024-11-13T11:15:45.015" v="45" actId="14100"/>
          <ac:graphicFrameMkLst>
            <pc:docMk/>
            <pc:sldMk cId="762829755" sldId="336"/>
            <ac:graphicFrameMk id="5" creationId="{C532C2B2-9B1C-F638-DAE0-9DAD73BA421D}"/>
          </ac:graphicFrameMkLst>
        </pc:graphicFrameChg>
      </pc:sldChg>
      <pc:sldChg chg="addSp delSp modSp new mod modClrScheme chgLayout">
        <pc:chgData name="Chris Woodruff" userId="2dbf025665e4d94d" providerId="LiveId" clId="{50E78C5F-1592-48D2-9537-DF657D25DAA2}" dt="2024-11-14T11:24:11.104" v="169" actId="207"/>
        <pc:sldMkLst>
          <pc:docMk/>
          <pc:sldMk cId="3691902755" sldId="337"/>
        </pc:sldMkLst>
        <pc:spChg chg="del mod ord">
          <ac:chgData name="Chris Woodruff" userId="2dbf025665e4d94d" providerId="LiveId" clId="{50E78C5F-1592-48D2-9537-DF657D25DAA2}" dt="2024-11-14T11:23:55.857" v="167" actId="700"/>
          <ac:spMkLst>
            <pc:docMk/>
            <pc:sldMk cId="3691902755" sldId="337"/>
            <ac:spMk id="2" creationId="{EFDE0F58-82B0-D88F-7A4F-854AA42A2A3D}"/>
          </ac:spMkLst>
        </pc:spChg>
        <pc:spChg chg="add mod ord">
          <ac:chgData name="Chris Woodruff" userId="2dbf025665e4d94d" providerId="LiveId" clId="{50E78C5F-1592-48D2-9537-DF657D25DAA2}" dt="2024-11-14T11:24:11.104" v="169" actId="207"/>
          <ac:spMkLst>
            <pc:docMk/>
            <pc:sldMk cId="3691902755" sldId="337"/>
            <ac:spMk id="3" creationId="{6FC3538E-1FA5-A8A7-2E85-1745020B4B56}"/>
          </ac:spMkLst>
        </pc:spChg>
      </pc:sldChg>
      <pc:sldChg chg="addSp delSp modSp add mod">
        <pc:chgData name="Chris Woodruff" userId="2dbf025665e4d94d" providerId="LiveId" clId="{50E78C5F-1592-48D2-9537-DF657D25DAA2}" dt="2024-11-14T11:33:20.810" v="215" actId="404"/>
        <pc:sldMkLst>
          <pc:docMk/>
          <pc:sldMk cId="1839962901" sldId="338"/>
        </pc:sldMkLst>
        <pc:spChg chg="mod">
          <ac:chgData name="Chris Woodruff" userId="2dbf025665e4d94d" providerId="LiveId" clId="{50E78C5F-1592-48D2-9537-DF657D25DAA2}" dt="2024-11-14T11:33:20.810" v="215" actId="404"/>
          <ac:spMkLst>
            <pc:docMk/>
            <pc:sldMk cId="1839962901" sldId="338"/>
            <ac:spMk id="5" creationId="{CA38BE85-2CC0-3B52-FF6D-8EB859CE3A34}"/>
          </ac:spMkLst>
        </pc:spChg>
        <pc:spChg chg="del">
          <ac:chgData name="Chris Woodruff" userId="2dbf025665e4d94d" providerId="LiveId" clId="{50E78C5F-1592-48D2-9537-DF657D25DAA2}" dt="2024-11-14T11:32:52.115" v="204" actId="478"/>
          <ac:spMkLst>
            <pc:docMk/>
            <pc:sldMk cId="1839962901" sldId="338"/>
            <ac:spMk id="7" creationId="{7488268D-702C-3222-EDE7-511FF4AE5D06}"/>
          </ac:spMkLst>
        </pc:spChg>
        <pc:picChg chg="add mod ord">
          <ac:chgData name="Chris Woodruff" userId="2dbf025665e4d94d" providerId="LiveId" clId="{50E78C5F-1592-48D2-9537-DF657D25DAA2}" dt="2024-11-14T11:32:59.017" v="205" actId="1076"/>
          <ac:picMkLst>
            <pc:docMk/>
            <pc:sldMk cId="1839962901" sldId="338"/>
            <ac:picMk id="3" creationId="{8B2F313C-3617-876F-887E-E5951903E536}"/>
          </ac:picMkLst>
        </pc:picChg>
        <pc:picChg chg="del">
          <ac:chgData name="Chris Woodruff" userId="2dbf025665e4d94d" providerId="LiveId" clId="{50E78C5F-1592-48D2-9537-DF657D25DAA2}" dt="2024-11-14T11:32:17.665" v="200" actId="478"/>
          <ac:picMkLst>
            <pc:docMk/>
            <pc:sldMk cId="1839962901" sldId="338"/>
            <ac:picMk id="13" creationId="{F919DD1B-3507-21C0-438F-DE02FE36306F}"/>
          </ac:picMkLst>
        </pc:picChg>
      </pc:sldChg>
      <pc:sldChg chg="add del">
        <pc:chgData name="Chris Woodruff" userId="2dbf025665e4d94d" providerId="LiveId" clId="{50E78C5F-1592-48D2-9537-DF657D25DAA2}" dt="2024-11-14T11:36:30.300" v="255"/>
        <pc:sldMkLst>
          <pc:docMk/>
          <pc:sldMk cId="2452896425" sldId="339"/>
        </pc:sldMkLst>
      </pc:sldChg>
      <pc:sldChg chg="delSp modSp add del mod">
        <pc:chgData name="Chris Woodruff" userId="2dbf025665e4d94d" providerId="LiveId" clId="{50E78C5F-1592-48D2-9537-DF657D25DAA2}" dt="2024-11-14T11:36:22.929" v="252" actId="47"/>
        <pc:sldMkLst>
          <pc:docMk/>
          <pc:sldMk cId="2661595783" sldId="339"/>
        </pc:sldMkLst>
        <pc:spChg chg="mod">
          <ac:chgData name="Chris Woodruff" userId="2dbf025665e4d94d" providerId="LiveId" clId="{50E78C5F-1592-48D2-9537-DF657D25DAA2}" dt="2024-11-14T11:33:45.547" v="245" actId="14100"/>
          <ac:spMkLst>
            <pc:docMk/>
            <pc:sldMk cId="2661595783" sldId="339"/>
            <ac:spMk id="2" creationId="{1D14EC95-B73C-6366-C63B-6008A1B2648B}"/>
          </ac:spMkLst>
        </pc:spChg>
        <pc:spChg chg="mod">
          <ac:chgData name="Chris Woodruff" userId="2dbf025665e4d94d" providerId="LiveId" clId="{50E78C5F-1592-48D2-9537-DF657D25DAA2}" dt="2024-11-14T11:34:26.669" v="251" actId="20577"/>
          <ac:spMkLst>
            <pc:docMk/>
            <pc:sldMk cId="2661595783" sldId="339"/>
            <ac:spMk id="4" creationId="{052C4E9F-477A-5697-D2C0-0644FE18EDFF}"/>
          </ac:spMkLst>
        </pc:spChg>
        <pc:picChg chg="del">
          <ac:chgData name="Chris Woodruff" userId="2dbf025665e4d94d" providerId="LiveId" clId="{50E78C5F-1592-48D2-9537-DF657D25DAA2}" dt="2024-11-14T11:33:51.910" v="246" actId="478"/>
          <ac:picMkLst>
            <pc:docMk/>
            <pc:sldMk cId="2661595783" sldId="339"/>
            <ac:picMk id="5122" creationId="{49D72287-A4A8-B84D-03D7-51CC375D815D}"/>
          </ac:picMkLst>
        </pc:picChg>
      </pc:sldChg>
      <pc:sldChg chg="addSp delSp modSp add mod modAnim">
        <pc:chgData name="Chris Woodruff" userId="2dbf025665e4d94d" providerId="LiveId" clId="{50E78C5F-1592-48D2-9537-DF657D25DAA2}" dt="2024-11-14T11:39:36.703" v="278" actId="1076"/>
        <pc:sldMkLst>
          <pc:docMk/>
          <pc:sldMk cId="1604972964" sldId="340"/>
        </pc:sldMkLst>
        <pc:spChg chg="mod">
          <ac:chgData name="Chris Woodruff" userId="2dbf025665e4d94d" providerId="LiveId" clId="{50E78C5F-1592-48D2-9537-DF657D25DAA2}" dt="2024-11-14T11:38:51.404" v="275" actId="20577"/>
          <ac:spMkLst>
            <pc:docMk/>
            <pc:sldMk cId="1604972964" sldId="340"/>
            <ac:spMk id="2" creationId="{C8BE152C-A912-CDFE-7DFA-0B9C1F2C1497}"/>
          </ac:spMkLst>
        </pc:spChg>
        <pc:spChg chg="add mod">
          <ac:chgData name="Chris Woodruff" userId="2dbf025665e4d94d" providerId="LiveId" clId="{50E78C5F-1592-48D2-9537-DF657D25DAA2}" dt="2024-11-14T11:39:36.703" v="278" actId="1076"/>
          <ac:spMkLst>
            <pc:docMk/>
            <pc:sldMk cId="1604972964" sldId="340"/>
            <ac:spMk id="3" creationId="{9B321757-67B2-36CF-9F00-F1919CDDE1A1}"/>
          </ac:spMkLst>
        </pc:spChg>
        <pc:spChg chg="add mod">
          <ac:chgData name="Chris Woodruff" userId="2dbf025665e4d94d" providerId="LiveId" clId="{50E78C5F-1592-48D2-9537-DF657D25DAA2}" dt="2024-11-14T11:39:36.703" v="278" actId="1076"/>
          <ac:spMkLst>
            <pc:docMk/>
            <pc:sldMk cId="1604972964" sldId="340"/>
            <ac:spMk id="4" creationId="{EE03C69F-46E7-0B57-4883-0D02EBCB7454}"/>
          </ac:spMkLst>
        </pc:spChg>
        <pc:spChg chg="del">
          <ac:chgData name="Chris Woodruff" userId="2dbf025665e4d94d" providerId="LiveId" clId="{50E78C5F-1592-48D2-9537-DF657D25DAA2}" dt="2024-11-14T11:39:30.778" v="276" actId="478"/>
          <ac:spMkLst>
            <pc:docMk/>
            <pc:sldMk cId="1604972964" sldId="340"/>
            <ac:spMk id="5" creationId="{5264494A-A149-D3F6-DDFA-0AA54A5E8018}"/>
          </ac:spMkLst>
        </pc:spChg>
      </pc:sldChg>
      <pc:sldChg chg="addSp delSp modSp add mod delAnim">
        <pc:chgData name="Chris Woodruff" userId="2dbf025665e4d94d" providerId="LiveId" clId="{50E78C5F-1592-48D2-9537-DF657D25DAA2}" dt="2024-11-14T11:40:41.290" v="296" actId="2710"/>
        <pc:sldMkLst>
          <pc:docMk/>
          <pc:sldMk cId="470819115" sldId="341"/>
        </pc:sldMkLst>
        <pc:spChg chg="mod">
          <ac:chgData name="Chris Woodruff" userId="2dbf025665e4d94d" providerId="LiveId" clId="{50E78C5F-1592-48D2-9537-DF657D25DAA2}" dt="2024-11-14T11:40:18.644" v="289" actId="20577"/>
          <ac:spMkLst>
            <pc:docMk/>
            <pc:sldMk cId="470819115" sldId="341"/>
            <ac:spMk id="2" creationId="{4DCC5D10-BF03-AC48-7648-68C889C555F6}"/>
          </ac:spMkLst>
        </pc:spChg>
        <pc:spChg chg="del">
          <ac:chgData name="Chris Woodruff" userId="2dbf025665e4d94d" providerId="LiveId" clId="{50E78C5F-1592-48D2-9537-DF657D25DAA2}" dt="2024-11-14T11:40:06.277" v="280" actId="478"/>
          <ac:spMkLst>
            <pc:docMk/>
            <pc:sldMk cId="470819115" sldId="341"/>
            <ac:spMk id="3" creationId="{D5A7CBB5-03A2-7589-C46D-1196E95E9250}"/>
          </ac:spMkLst>
        </pc:spChg>
        <pc:spChg chg="del">
          <ac:chgData name="Chris Woodruff" userId="2dbf025665e4d94d" providerId="LiveId" clId="{50E78C5F-1592-48D2-9537-DF657D25DAA2}" dt="2024-11-14T11:40:08.982" v="281" actId="478"/>
          <ac:spMkLst>
            <pc:docMk/>
            <pc:sldMk cId="470819115" sldId="341"/>
            <ac:spMk id="4" creationId="{47880D88-58A4-87E0-6903-F1238A4F9E7B}"/>
          </ac:spMkLst>
        </pc:spChg>
        <pc:spChg chg="add mod">
          <ac:chgData name="Chris Woodruff" userId="2dbf025665e4d94d" providerId="LiveId" clId="{50E78C5F-1592-48D2-9537-DF657D25DAA2}" dt="2024-11-14T11:40:41.290" v="296" actId="2710"/>
          <ac:spMkLst>
            <pc:docMk/>
            <pc:sldMk cId="470819115" sldId="341"/>
            <ac:spMk id="5" creationId="{F6023B1D-93D7-7AB7-2971-0E86D47AD27A}"/>
          </ac:spMkLst>
        </pc:spChg>
      </pc:sldChg>
      <pc:sldChg chg="delSp modSp add mod">
        <pc:chgData name="Chris Woodruff" userId="2dbf025665e4d94d" providerId="LiveId" clId="{50E78C5F-1592-48D2-9537-DF657D25DAA2}" dt="2024-11-14T11:42:23.715" v="302" actId="1076"/>
        <pc:sldMkLst>
          <pc:docMk/>
          <pc:sldMk cId="3236431592" sldId="342"/>
        </pc:sldMkLst>
        <pc:spChg chg="mod">
          <ac:chgData name="Chris Woodruff" userId="2dbf025665e4d94d" providerId="LiveId" clId="{50E78C5F-1592-48D2-9537-DF657D25DAA2}" dt="2024-11-14T11:42:23.715" v="302" actId="1076"/>
          <ac:spMkLst>
            <pc:docMk/>
            <pc:sldMk cId="3236431592" sldId="342"/>
            <ac:spMk id="3" creationId="{7EC78E79-77DD-C8A5-0ABC-ACE61B024BA5}"/>
          </ac:spMkLst>
        </pc:spChg>
        <pc:spChg chg="del">
          <ac:chgData name="Chris Woodruff" userId="2dbf025665e4d94d" providerId="LiveId" clId="{50E78C5F-1592-48D2-9537-DF657D25DAA2}" dt="2024-11-14T11:42:19.235" v="301" actId="478"/>
          <ac:spMkLst>
            <pc:docMk/>
            <pc:sldMk cId="3236431592" sldId="342"/>
            <ac:spMk id="5" creationId="{8F2896AA-EF6D-33EC-1FA7-1C6646C203E4}"/>
          </ac:spMkLst>
        </pc:spChg>
      </pc:sldChg>
      <pc:sldChg chg="delSp add mod">
        <pc:chgData name="Chris Woodruff" userId="2dbf025665e4d94d" providerId="LiveId" clId="{50E78C5F-1592-48D2-9537-DF657D25DAA2}" dt="2024-11-14T11:43:04.165" v="305" actId="478"/>
        <pc:sldMkLst>
          <pc:docMk/>
          <pc:sldMk cId="4028212623" sldId="343"/>
        </pc:sldMkLst>
        <pc:spChg chg="del">
          <ac:chgData name="Chris Woodruff" userId="2dbf025665e4d94d" providerId="LiveId" clId="{50E78C5F-1592-48D2-9537-DF657D25DAA2}" dt="2024-11-14T11:43:04.165" v="305" actId="478"/>
          <ac:spMkLst>
            <pc:docMk/>
            <pc:sldMk cId="4028212623" sldId="343"/>
            <ac:spMk id="4" creationId="{898E9F9A-4B6F-F029-1F0B-73967017B8DE}"/>
          </ac:spMkLst>
        </pc:spChg>
      </pc:sldChg>
    </pc:docChg>
  </pc:docChgLst>
  <pc:docChgLst>
    <pc:chgData name="Chris Woodruff" userId="2dbf025665e4d94d" providerId="LiveId" clId="{CF12CBC5-5CF4-48A0-A58F-4ED7EEE9BFA7}"/>
    <pc:docChg chg="undo redo custSel addSld delSld modSld sldOrd delMainMaster">
      <pc:chgData name="Chris Woodruff" userId="2dbf025665e4d94d" providerId="LiveId" clId="{CF12CBC5-5CF4-48A0-A58F-4ED7EEE9BFA7}" dt="2023-03-11T00:05:01.502" v="3490" actId="403"/>
      <pc:docMkLst>
        <pc:docMk/>
      </pc:docMkLst>
      <pc:sldChg chg="addSp delSp modSp new del mod modClrScheme chgLayout">
        <pc:chgData name="Chris Woodruff" userId="2dbf025665e4d94d" providerId="LiveId" clId="{CF12CBC5-5CF4-48A0-A58F-4ED7EEE9BFA7}" dt="2023-02-19T13:29:53.955" v="4" actId="47"/>
        <pc:sldMkLst>
          <pc:docMk/>
          <pc:sldMk cId="608216407" sldId="256"/>
        </pc:sldMkLst>
        <pc:spChg chg="del mod">
          <ac:chgData name="Chris Woodruff" userId="2dbf025665e4d94d" providerId="LiveId" clId="{CF12CBC5-5CF4-48A0-A58F-4ED7EEE9BFA7}" dt="2023-02-19T13:29:38.457" v="2" actId="700"/>
          <ac:spMkLst>
            <pc:docMk/>
            <pc:sldMk cId="608216407" sldId="256"/>
            <ac:spMk id="2" creationId="{4261420E-2330-C2BF-F286-F923A3808102}"/>
          </ac:spMkLst>
        </pc:spChg>
        <pc:spChg chg="del mod">
          <ac:chgData name="Chris Woodruff" userId="2dbf025665e4d94d" providerId="LiveId" clId="{CF12CBC5-5CF4-48A0-A58F-4ED7EEE9BFA7}" dt="2023-02-19T13:29:38.457" v="2" actId="700"/>
          <ac:spMkLst>
            <pc:docMk/>
            <pc:sldMk cId="608216407" sldId="256"/>
            <ac:spMk id="3" creationId="{38E23317-9F2A-8B44-2D71-3FC8FB670087}"/>
          </ac:spMkLst>
        </pc:spChg>
        <pc:spChg chg="add mod">
          <ac:chgData name="Chris Woodruff" userId="2dbf025665e4d94d" providerId="LiveId" clId="{CF12CBC5-5CF4-48A0-A58F-4ED7EEE9BFA7}" dt="2023-02-19T13:29:38.457" v="2" actId="700"/>
          <ac:spMkLst>
            <pc:docMk/>
            <pc:sldMk cId="608216407" sldId="256"/>
            <ac:spMk id="4" creationId="{C7AE7EE1-4ED6-35A0-F7EC-182A1F3BD07E}"/>
          </ac:spMkLst>
        </pc:spChg>
        <pc:spChg chg="add mod">
          <ac:chgData name="Chris Woodruff" userId="2dbf025665e4d94d" providerId="LiveId" clId="{CF12CBC5-5CF4-48A0-A58F-4ED7EEE9BFA7}" dt="2023-02-19T13:29:38.457" v="2" actId="700"/>
          <ac:spMkLst>
            <pc:docMk/>
            <pc:sldMk cId="608216407" sldId="256"/>
            <ac:spMk id="5" creationId="{36AEC333-6F99-5788-9A8F-52745C2C4ABD}"/>
          </ac:spMkLst>
        </pc:spChg>
        <pc:spChg chg="add mod">
          <ac:chgData name="Chris Woodruff" userId="2dbf025665e4d94d" providerId="LiveId" clId="{CF12CBC5-5CF4-48A0-A58F-4ED7EEE9BFA7}" dt="2023-02-19T13:29:38.457" v="2" actId="700"/>
          <ac:spMkLst>
            <pc:docMk/>
            <pc:sldMk cId="608216407" sldId="256"/>
            <ac:spMk id="6" creationId="{94674EBE-971F-8796-B672-5621C0307C80}"/>
          </ac:spMkLst>
        </pc:spChg>
      </pc:sldChg>
      <pc:sldChg chg="modSp add mod">
        <pc:chgData name="Chris Woodruff" userId="2dbf025665e4d94d" providerId="LiveId" clId="{CF12CBC5-5CF4-48A0-A58F-4ED7EEE9BFA7}" dt="2023-02-19T13:41:56.150" v="73" actId="121"/>
        <pc:sldMkLst>
          <pc:docMk/>
          <pc:sldMk cId="3386384366" sldId="257"/>
        </pc:sldMkLst>
        <pc:spChg chg="mod">
          <ac:chgData name="Chris Woodruff" userId="2dbf025665e4d94d" providerId="LiveId" clId="{CF12CBC5-5CF4-48A0-A58F-4ED7EEE9BFA7}" dt="2023-02-19T13:41:56.150" v="73" actId="121"/>
          <ac:spMkLst>
            <pc:docMk/>
            <pc:sldMk cId="3386384366" sldId="257"/>
            <ac:spMk id="5" creationId="{D31A94BB-0D70-45AF-9D1A-0D85C4E28679}"/>
          </ac:spMkLst>
        </pc:spChg>
        <pc:spChg chg="mod">
          <ac:chgData name="Chris Woodruff" userId="2dbf025665e4d94d" providerId="LiveId" clId="{CF12CBC5-5CF4-48A0-A58F-4ED7EEE9BFA7}" dt="2023-02-19T13:31:15.154" v="57" actId="20577"/>
          <ac:spMkLst>
            <pc:docMk/>
            <pc:sldMk cId="3386384366" sldId="257"/>
            <ac:spMk id="6" creationId="{37CA4487-3604-4446-A1B7-A52C630F7ACA}"/>
          </ac:spMkLst>
        </pc:spChg>
        <pc:spChg chg="mod">
          <ac:chgData name="Chris Woodruff" userId="2dbf025665e4d94d" providerId="LiveId" clId="{CF12CBC5-5CF4-48A0-A58F-4ED7EEE9BFA7}" dt="2023-02-19T13:31:35.490" v="72" actId="207"/>
          <ac:spMkLst>
            <pc:docMk/>
            <pc:sldMk cId="3386384366" sldId="257"/>
            <ac:spMk id="7" creationId="{8A208DFD-BA93-4B1E-852F-D7BD87254EFF}"/>
          </ac:spMkLst>
        </pc:spChg>
      </pc:sldChg>
      <pc:sldChg chg="add del">
        <pc:chgData name="Chris Woodruff" userId="2dbf025665e4d94d" providerId="LiveId" clId="{CF12CBC5-5CF4-48A0-A58F-4ED7EEE9BFA7}" dt="2023-02-19T13:30:05.433" v="6" actId="47"/>
        <pc:sldMkLst>
          <pc:docMk/>
          <pc:sldMk cId="4004799092" sldId="258"/>
        </pc:sldMkLst>
      </pc:sldChg>
      <pc:sldChg chg="addSp delSp modSp add mod modAnim">
        <pc:chgData name="Chris Woodruff" userId="2dbf025665e4d94d" providerId="LiveId" clId="{CF12CBC5-5CF4-48A0-A58F-4ED7EEE9BFA7}" dt="2023-03-05T23:53:23.353" v="828" actId="1076"/>
        <pc:sldMkLst>
          <pc:docMk/>
          <pc:sldMk cId="3646867380" sldId="278"/>
        </pc:sldMkLst>
        <pc:spChg chg="mod">
          <ac:chgData name="Chris Woodruff" userId="2dbf025665e4d94d" providerId="LiveId" clId="{CF12CBC5-5CF4-48A0-A58F-4ED7EEE9BFA7}" dt="2023-03-05T23:53:04.252" v="825" actId="1076"/>
          <ac:spMkLst>
            <pc:docMk/>
            <pc:sldMk cId="3646867380" sldId="278"/>
            <ac:spMk id="2" creationId="{CA528DC9-BB47-445C-9B13-0CD077BD9048}"/>
          </ac:spMkLst>
        </pc:spChg>
        <pc:spChg chg="del">
          <ac:chgData name="Chris Woodruff" userId="2dbf025665e4d94d" providerId="LiveId" clId="{CF12CBC5-5CF4-48A0-A58F-4ED7EEE9BFA7}" dt="2023-03-04T11:36:53.781" v="434" actId="478"/>
          <ac:spMkLst>
            <pc:docMk/>
            <pc:sldMk cId="3646867380" sldId="278"/>
            <ac:spMk id="3" creationId="{E57F7C7D-C5C0-4AAE-9A6F-F095E142911C}"/>
          </ac:spMkLst>
        </pc:spChg>
        <pc:spChg chg="del">
          <ac:chgData name="Chris Woodruff" userId="2dbf025665e4d94d" providerId="LiveId" clId="{CF12CBC5-5CF4-48A0-A58F-4ED7EEE9BFA7}" dt="2023-03-04T11:36:55.863" v="435" actId="478"/>
          <ac:spMkLst>
            <pc:docMk/>
            <pc:sldMk cId="3646867380" sldId="278"/>
            <ac:spMk id="4" creationId="{1A762B4A-4ECA-45B4-AB6A-3BA92F81D80C}"/>
          </ac:spMkLst>
        </pc:spChg>
        <pc:spChg chg="add mod">
          <ac:chgData name="Chris Woodruff" userId="2dbf025665e4d94d" providerId="LiveId" clId="{CF12CBC5-5CF4-48A0-A58F-4ED7EEE9BFA7}" dt="2023-03-05T23:53:23.353" v="828" actId="1076"/>
          <ac:spMkLst>
            <pc:docMk/>
            <pc:sldMk cId="3646867380" sldId="278"/>
            <ac:spMk id="5" creationId="{91685960-AE93-E4F9-093C-F95539AFCA06}"/>
          </ac:spMkLst>
        </pc:spChg>
        <pc:spChg chg="add mod">
          <ac:chgData name="Chris Woodruff" userId="2dbf025665e4d94d" providerId="LiveId" clId="{CF12CBC5-5CF4-48A0-A58F-4ED7EEE9BFA7}" dt="2023-03-05T23:53:23.353" v="828" actId="1076"/>
          <ac:spMkLst>
            <pc:docMk/>
            <pc:sldMk cId="3646867380" sldId="278"/>
            <ac:spMk id="6" creationId="{66FCB6FE-A2E7-1790-A899-6E13BF7C7711}"/>
          </ac:spMkLst>
        </pc:spChg>
        <pc:spChg chg="del">
          <ac:chgData name="Chris Woodruff" userId="2dbf025665e4d94d" providerId="LiveId" clId="{CF12CBC5-5CF4-48A0-A58F-4ED7EEE9BFA7}" dt="2023-03-04T11:36:57.355" v="436" actId="478"/>
          <ac:spMkLst>
            <pc:docMk/>
            <pc:sldMk cId="3646867380" sldId="278"/>
            <ac:spMk id="7" creationId="{757049AF-7025-4633-A075-33FF72292F07}"/>
          </ac:spMkLst>
        </pc:spChg>
        <pc:spChg chg="add mod">
          <ac:chgData name="Chris Woodruff" userId="2dbf025665e4d94d" providerId="LiveId" clId="{CF12CBC5-5CF4-48A0-A58F-4ED7EEE9BFA7}" dt="2023-03-05T23:53:23.353" v="828" actId="1076"/>
          <ac:spMkLst>
            <pc:docMk/>
            <pc:sldMk cId="3646867380" sldId="278"/>
            <ac:spMk id="8" creationId="{CD43E65D-7B90-3E23-5F73-2C181A350333}"/>
          </ac:spMkLst>
        </pc:spChg>
        <pc:spChg chg="add mod">
          <ac:chgData name="Chris Woodruff" userId="2dbf025665e4d94d" providerId="LiveId" clId="{CF12CBC5-5CF4-48A0-A58F-4ED7EEE9BFA7}" dt="2023-03-05T23:53:23.353" v="828" actId="1076"/>
          <ac:spMkLst>
            <pc:docMk/>
            <pc:sldMk cId="3646867380" sldId="278"/>
            <ac:spMk id="9" creationId="{5F9016E1-86F3-F459-ACB9-7797BCA6D56A}"/>
          </ac:spMkLst>
        </pc:spChg>
        <pc:spChg chg="del">
          <ac:chgData name="Chris Woodruff" userId="2dbf025665e4d94d" providerId="LiveId" clId="{CF12CBC5-5CF4-48A0-A58F-4ED7EEE9BFA7}" dt="2023-03-04T11:36:59.065" v="437" actId="478"/>
          <ac:spMkLst>
            <pc:docMk/>
            <pc:sldMk cId="3646867380" sldId="278"/>
            <ac:spMk id="12" creationId="{8510425E-48DB-41FF-A425-F9354A3DD301}"/>
          </ac:spMkLst>
        </pc:spChg>
        <pc:spChg chg="del">
          <ac:chgData name="Chris Woodruff" userId="2dbf025665e4d94d" providerId="LiveId" clId="{CF12CBC5-5CF4-48A0-A58F-4ED7EEE9BFA7}" dt="2023-03-04T11:37:00.825" v="438" actId="478"/>
          <ac:spMkLst>
            <pc:docMk/>
            <pc:sldMk cId="3646867380" sldId="278"/>
            <ac:spMk id="14" creationId="{06800C6D-DBC3-4E42-A072-67C199A2420A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15" creationId="{132FDFA4-637C-7015-55EE-1DC174D49F5E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16" creationId="{10105184-535C-EE23-27DD-04E58F50A609}"/>
          </ac:spMkLst>
        </pc:spChg>
        <pc:spChg chg="add mod">
          <ac:chgData name="Chris Woodruff" userId="2dbf025665e4d94d" providerId="LiveId" clId="{CF12CBC5-5CF4-48A0-A58F-4ED7EEE9BFA7}" dt="2023-03-05T23:53:23.353" v="828" actId="1076"/>
          <ac:spMkLst>
            <pc:docMk/>
            <pc:sldMk cId="3646867380" sldId="278"/>
            <ac:spMk id="17" creationId="{DD737D6D-6114-E084-C2CE-79FF9D1EA2EF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19" creationId="{B5751BE7-6DA0-4D63-53AD-D0E91E86CC20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0" creationId="{7BD7DE9D-0D8E-A0B8-2CD7-C8CD13C8771B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2" creationId="{7923DAA6-1DCB-F066-4051-53D3559685FA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3" creationId="{F1E0E7D3-A2EB-A723-3E1C-233876FEACF6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4" creationId="{6F8EBD5F-E0E7-F44B-ABDF-9AE4534CC373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6" creationId="{A62177B2-A7A8-7222-F029-62E006F6F156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7" creationId="{76C78DB5-8137-B41C-D3B9-73F1A161E57F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9" creationId="{B5A3E467-D5FA-6D47-F0A9-8E6AA01EAD8B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30" creationId="{671D70CB-AAEF-A86E-14D6-232B75E1DCAD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31" creationId="{F410C39E-6731-58A9-5306-A0AABEECC0D8}"/>
          </ac:spMkLst>
        </pc:spChg>
        <pc:grpChg chg="add mod">
          <ac:chgData name="Chris Woodruff" userId="2dbf025665e4d94d" providerId="LiveId" clId="{CF12CBC5-5CF4-48A0-A58F-4ED7EEE9BFA7}" dt="2023-03-05T23:53:23.353" v="828" actId="1076"/>
          <ac:grpSpMkLst>
            <pc:docMk/>
            <pc:sldMk cId="3646867380" sldId="278"/>
            <ac:grpSpMk id="13" creationId="{42F81403-C081-5B38-2BAC-D1CD950BF079}"/>
          </ac:grpSpMkLst>
        </pc:grpChg>
        <pc:grpChg chg="add mod">
          <ac:chgData name="Chris Woodruff" userId="2dbf025665e4d94d" providerId="LiveId" clId="{CF12CBC5-5CF4-48A0-A58F-4ED7EEE9BFA7}" dt="2023-03-05T23:53:23.353" v="828" actId="1076"/>
          <ac:grpSpMkLst>
            <pc:docMk/>
            <pc:sldMk cId="3646867380" sldId="278"/>
            <ac:grpSpMk id="18" creationId="{94DACDCD-759A-EF9C-C4B9-290DB94F3D38}"/>
          </ac:grpSpMkLst>
        </pc:grpChg>
        <pc:grpChg chg="add mod">
          <ac:chgData name="Chris Woodruff" userId="2dbf025665e4d94d" providerId="LiveId" clId="{CF12CBC5-5CF4-48A0-A58F-4ED7EEE9BFA7}" dt="2023-03-05T23:53:23.353" v="828" actId="1076"/>
          <ac:grpSpMkLst>
            <pc:docMk/>
            <pc:sldMk cId="3646867380" sldId="278"/>
            <ac:grpSpMk id="25" creationId="{73C4CBA0-7730-705D-E4DA-D9EB991BFAD6}"/>
          </ac:grpSpMkLst>
        </pc:grpChg>
        <pc:cxnChg chg="add mod">
          <ac:chgData name="Chris Woodruff" userId="2dbf025665e4d94d" providerId="LiveId" clId="{CF12CBC5-5CF4-48A0-A58F-4ED7EEE9BFA7}" dt="2023-03-05T23:53:23.353" v="828" actId="1076"/>
          <ac:cxnSpMkLst>
            <pc:docMk/>
            <pc:sldMk cId="3646867380" sldId="278"/>
            <ac:cxnSpMk id="10" creationId="{856F319F-5B23-D87F-E747-17B8AC2B2994}"/>
          </ac:cxnSpMkLst>
        </pc:cxnChg>
        <pc:cxnChg chg="mod">
          <ac:chgData name="Chris Woodruff" userId="2dbf025665e4d94d" providerId="LiveId" clId="{CF12CBC5-5CF4-48A0-A58F-4ED7EEE9BFA7}" dt="2023-03-05T23:51:50.257" v="818"/>
          <ac:cxnSpMkLst>
            <pc:docMk/>
            <pc:sldMk cId="3646867380" sldId="278"/>
            <ac:cxnSpMk id="21" creationId="{20FDC483-89EA-8DDE-3451-ECCAC854A5C1}"/>
          </ac:cxnSpMkLst>
        </pc:cxnChg>
        <pc:cxnChg chg="mod">
          <ac:chgData name="Chris Woodruff" userId="2dbf025665e4d94d" providerId="LiveId" clId="{CF12CBC5-5CF4-48A0-A58F-4ED7EEE9BFA7}" dt="2023-03-05T23:51:50.257" v="818"/>
          <ac:cxnSpMkLst>
            <pc:docMk/>
            <pc:sldMk cId="3646867380" sldId="278"/>
            <ac:cxnSpMk id="28" creationId="{FAB6C8A6-F2BF-DCDF-06F8-837F9D745F3B}"/>
          </ac:cxnSpMkLst>
        </pc:cxnChg>
      </pc:sldChg>
      <pc:sldChg chg="addSp delSp modSp add mod">
        <pc:chgData name="Chris Woodruff" userId="2dbf025665e4d94d" providerId="LiveId" clId="{CF12CBC5-5CF4-48A0-A58F-4ED7EEE9BFA7}" dt="2023-02-20T11:56:03.384" v="361" actId="962"/>
        <pc:sldMkLst>
          <pc:docMk/>
          <pc:sldMk cId="2437571075" sldId="280"/>
        </pc:sldMkLst>
        <pc:spChg chg="mod">
          <ac:chgData name="Chris Woodruff" userId="2dbf025665e4d94d" providerId="LiveId" clId="{CF12CBC5-5CF4-48A0-A58F-4ED7EEE9BFA7}" dt="2023-02-20T11:54:43.220" v="334" actId="20577"/>
          <ac:spMkLst>
            <pc:docMk/>
            <pc:sldMk cId="2437571075" sldId="280"/>
            <ac:spMk id="2" creationId="{4BACBAE8-F737-4A7B-AE90-EAAB3FD8EC50}"/>
          </ac:spMkLst>
        </pc:spChg>
        <pc:spChg chg="del">
          <ac:chgData name="Chris Woodruff" userId="2dbf025665e4d94d" providerId="LiveId" clId="{CF12CBC5-5CF4-48A0-A58F-4ED7EEE9BFA7}" dt="2023-02-20T11:54:50.460" v="335" actId="478"/>
          <ac:spMkLst>
            <pc:docMk/>
            <pc:sldMk cId="2437571075" sldId="280"/>
            <ac:spMk id="3" creationId="{D902DA09-CC3D-4F7F-B606-C0354AE5DEAE}"/>
          </ac:spMkLst>
        </pc:spChg>
        <pc:spChg chg="mod">
          <ac:chgData name="Chris Woodruff" userId="2dbf025665e4d94d" providerId="LiveId" clId="{CF12CBC5-5CF4-48A0-A58F-4ED7EEE9BFA7}" dt="2023-02-20T11:55:08.997" v="358" actId="14100"/>
          <ac:spMkLst>
            <pc:docMk/>
            <pc:sldMk cId="2437571075" sldId="280"/>
            <ac:spMk id="4" creationId="{67A87A40-E325-4345-9A9E-16985F758994}"/>
          </ac:spMkLst>
        </pc:spChg>
        <pc:spChg chg="del">
          <ac:chgData name="Chris Woodruff" userId="2dbf025665e4d94d" providerId="LiveId" clId="{CF12CBC5-5CF4-48A0-A58F-4ED7EEE9BFA7}" dt="2023-02-20T11:56:02.494" v="359" actId="931"/>
          <ac:spMkLst>
            <pc:docMk/>
            <pc:sldMk cId="2437571075" sldId="280"/>
            <ac:spMk id="6" creationId="{30373003-7DF5-45E9-906A-ABE32EC6E80A}"/>
          </ac:spMkLst>
        </pc:spChg>
        <pc:picChg chg="add mod">
          <ac:chgData name="Chris Woodruff" userId="2dbf025665e4d94d" providerId="LiveId" clId="{CF12CBC5-5CF4-48A0-A58F-4ED7EEE9BFA7}" dt="2023-02-20T11:56:03.384" v="361" actId="962"/>
          <ac:picMkLst>
            <pc:docMk/>
            <pc:sldMk cId="2437571075" sldId="280"/>
            <ac:picMk id="8" creationId="{15D42605-ECB8-A835-B7CD-51E5B344CBE0}"/>
          </ac:picMkLst>
        </pc:picChg>
      </pc:sldChg>
      <pc:sldChg chg="addSp delSp modSp add mod">
        <pc:chgData name="Chris Woodruff" userId="2dbf025665e4d94d" providerId="LiveId" clId="{CF12CBC5-5CF4-48A0-A58F-4ED7EEE9BFA7}" dt="2023-03-04T13:20:14.411" v="630" actId="1076"/>
        <pc:sldMkLst>
          <pc:docMk/>
          <pc:sldMk cId="48932642" sldId="285"/>
        </pc:sldMkLst>
        <pc:spChg chg="add del">
          <ac:chgData name="Chris Woodruff" userId="2dbf025665e4d94d" providerId="LiveId" clId="{CF12CBC5-5CF4-48A0-A58F-4ED7EEE9BFA7}" dt="2023-03-04T13:20:04.872" v="625" actId="478"/>
          <ac:spMkLst>
            <pc:docMk/>
            <pc:sldMk cId="48932642" sldId="285"/>
            <ac:spMk id="2" creationId="{92D4CADB-F0C3-7446-8242-23C4D705E3A9}"/>
          </ac:spMkLst>
        </pc:spChg>
        <pc:spChg chg="del">
          <ac:chgData name="Chris Woodruff" userId="2dbf025665e4d94d" providerId="LiveId" clId="{CF12CBC5-5CF4-48A0-A58F-4ED7EEE9BFA7}" dt="2023-02-19T13:46:08.172" v="77" actId="478"/>
          <ac:spMkLst>
            <pc:docMk/>
            <pc:sldMk cId="48932642" sldId="285"/>
            <ac:spMk id="4" creationId="{5EADE85C-2B74-4249-A082-6C6FF25A3D0D}"/>
          </ac:spMkLst>
        </pc:spChg>
        <pc:spChg chg="del">
          <ac:chgData name="Chris Woodruff" userId="2dbf025665e4d94d" providerId="LiveId" clId="{CF12CBC5-5CF4-48A0-A58F-4ED7EEE9BFA7}" dt="2023-03-04T13:12:33.859" v="617" actId="478"/>
          <ac:spMkLst>
            <pc:docMk/>
            <pc:sldMk cId="48932642" sldId="285"/>
            <ac:spMk id="5" creationId="{45579CE4-F8A2-43DF-AF20-E1C666714513}"/>
          </ac:spMkLst>
        </pc:spChg>
        <pc:picChg chg="add del mod">
          <ac:chgData name="Chris Woodruff" userId="2dbf025665e4d94d" providerId="LiveId" clId="{CF12CBC5-5CF4-48A0-A58F-4ED7EEE9BFA7}" dt="2023-03-04T13:20:02.630" v="624"/>
          <ac:picMkLst>
            <pc:docMk/>
            <pc:sldMk cId="48932642" sldId="285"/>
            <ac:picMk id="7" creationId="{7F1EF403-634F-9AB6-8760-FB878D8AC084}"/>
          </ac:picMkLst>
        </pc:picChg>
        <pc:picChg chg="add mod">
          <ac:chgData name="Chris Woodruff" userId="2dbf025665e4d94d" providerId="LiveId" clId="{CF12CBC5-5CF4-48A0-A58F-4ED7EEE9BFA7}" dt="2023-03-04T13:20:14.411" v="630" actId="1076"/>
          <ac:picMkLst>
            <pc:docMk/>
            <pc:sldMk cId="48932642" sldId="285"/>
            <ac:picMk id="9" creationId="{5E34CC82-7FF0-B837-C575-831FA043F6AE}"/>
          </ac:picMkLst>
        </pc:picChg>
      </pc:sldChg>
      <pc:sldChg chg="delSp modSp del mod">
        <pc:chgData name="Chris Woodruff" userId="2dbf025665e4d94d" providerId="LiveId" clId="{CF12CBC5-5CF4-48A0-A58F-4ED7EEE9BFA7}" dt="2023-03-09T12:56:04.521" v="2422" actId="47"/>
        <pc:sldMkLst>
          <pc:docMk/>
          <pc:sldMk cId="2430281347" sldId="288"/>
        </pc:sldMkLst>
        <pc:spChg chg="mod">
          <ac:chgData name="Chris Woodruff" userId="2dbf025665e4d94d" providerId="LiveId" clId="{CF12CBC5-5CF4-48A0-A58F-4ED7EEE9BFA7}" dt="2023-03-09T12:54:29.074" v="2414" actId="14100"/>
          <ac:spMkLst>
            <pc:docMk/>
            <pc:sldMk cId="2430281347" sldId="288"/>
            <ac:spMk id="2" creationId="{C4ADA2AA-4B4B-4F33-B4B0-04F7B7C2D594}"/>
          </ac:spMkLst>
        </pc:spChg>
        <pc:spChg chg="mod">
          <ac:chgData name="Chris Woodruff" userId="2dbf025665e4d94d" providerId="LiveId" clId="{CF12CBC5-5CF4-48A0-A58F-4ED7EEE9BFA7}" dt="2023-03-09T12:54:01.295" v="2410" actId="20577"/>
          <ac:spMkLst>
            <pc:docMk/>
            <pc:sldMk cId="2430281347" sldId="288"/>
            <ac:spMk id="3" creationId="{F8BE9535-8C93-454F-96F7-F34C155C02B4}"/>
          </ac:spMkLst>
        </pc:spChg>
        <pc:spChg chg="del mod">
          <ac:chgData name="Chris Woodruff" userId="2dbf025665e4d94d" providerId="LiveId" clId="{CF12CBC5-5CF4-48A0-A58F-4ED7EEE9BFA7}" dt="2023-03-09T12:56:03.375" v="2421"/>
          <ac:spMkLst>
            <pc:docMk/>
            <pc:sldMk cId="2430281347" sldId="288"/>
            <ac:spMk id="4" creationId="{81FBC4E2-0381-4B6A-87B2-87A39CEC71AB}"/>
          </ac:spMkLst>
        </pc:spChg>
        <pc:spChg chg="mod">
          <ac:chgData name="Chris Woodruff" userId="2dbf025665e4d94d" providerId="LiveId" clId="{CF12CBC5-5CF4-48A0-A58F-4ED7EEE9BFA7}" dt="2023-03-09T12:55:25.756" v="2416" actId="14100"/>
          <ac:spMkLst>
            <pc:docMk/>
            <pc:sldMk cId="2430281347" sldId="288"/>
            <ac:spMk id="6" creationId="{9E61240C-4531-7B41-965B-A061307974FD}"/>
          </ac:spMkLst>
        </pc:spChg>
        <pc:spChg chg="del">
          <ac:chgData name="Chris Woodruff" userId="2dbf025665e4d94d" providerId="LiveId" clId="{CF12CBC5-5CF4-48A0-A58F-4ED7EEE9BFA7}" dt="2023-03-09T12:55:19.475" v="2415" actId="478"/>
          <ac:spMkLst>
            <pc:docMk/>
            <pc:sldMk cId="2430281347" sldId="288"/>
            <ac:spMk id="8" creationId="{4F65EE32-CD92-4121-86E3-F379CB9D5EB6}"/>
          </ac:spMkLst>
        </pc:spChg>
      </pc:sldChg>
      <pc:sldChg chg="addSp delSp modSp add del mod modAnim">
        <pc:chgData name="Chris Woodruff" userId="2dbf025665e4d94d" providerId="LiveId" clId="{CF12CBC5-5CF4-48A0-A58F-4ED7EEE9BFA7}" dt="2023-03-10T11:46:47.065" v="3445" actId="478"/>
        <pc:sldMkLst>
          <pc:docMk/>
          <pc:sldMk cId="2153265512" sldId="292"/>
        </pc:sldMkLst>
        <pc:spChg chg="mod">
          <ac:chgData name="Chris Woodruff" userId="2dbf025665e4d94d" providerId="LiveId" clId="{CF12CBC5-5CF4-48A0-A58F-4ED7EEE9BFA7}" dt="2023-03-10T11:23:52.985" v="3278" actId="1076"/>
          <ac:spMkLst>
            <pc:docMk/>
            <pc:sldMk cId="2153265512" sldId="292"/>
            <ac:spMk id="3" creationId="{0EE7C668-B393-470C-9975-4D2D64E2F495}"/>
          </ac:spMkLst>
        </pc:spChg>
        <pc:spChg chg="add del mod">
          <ac:chgData name="Chris Woodruff" userId="2dbf025665e4d94d" providerId="LiveId" clId="{CF12CBC5-5CF4-48A0-A58F-4ED7EEE9BFA7}" dt="2023-03-10T11:27:21.339" v="3358"/>
          <ac:spMkLst>
            <pc:docMk/>
            <pc:sldMk cId="2153265512" sldId="292"/>
            <ac:spMk id="4" creationId="{D5BEC28C-76E8-4F87-9D16-BAB17FCA1B82}"/>
          </ac:spMkLst>
        </pc:spChg>
        <pc:spChg chg="mod topLvl">
          <ac:chgData name="Chris Woodruff" userId="2dbf025665e4d94d" providerId="LiveId" clId="{CF12CBC5-5CF4-48A0-A58F-4ED7EEE9BFA7}" dt="2023-03-10T11:24:56.376" v="3324" actId="478"/>
          <ac:spMkLst>
            <pc:docMk/>
            <pc:sldMk cId="2153265512" sldId="292"/>
            <ac:spMk id="6" creationId="{5709A48F-E50C-4E30-B4B2-11A40082DADC}"/>
          </ac:spMkLst>
        </pc:spChg>
        <pc:spChg chg="del mod topLvl">
          <ac:chgData name="Chris Woodruff" userId="2dbf025665e4d94d" providerId="LiveId" clId="{CF12CBC5-5CF4-48A0-A58F-4ED7EEE9BFA7}" dt="2023-03-10T11:24:56.376" v="3324" actId="478"/>
          <ac:spMkLst>
            <pc:docMk/>
            <pc:sldMk cId="2153265512" sldId="292"/>
            <ac:spMk id="7" creationId="{15BCD4F5-5162-4BAB-B048-33C51EC57630}"/>
          </ac:spMkLst>
        </pc:spChg>
        <pc:spChg chg="mod topLvl">
          <ac:chgData name="Chris Woodruff" userId="2dbf025665e4d94d" providerId="LiveId" clId="{CF12CBC5-5CF4-48A0-A58F-4ED7EEE9BFA7}" dt="2023-03-10T11:24:59.632" v="3325" actId="478"/>
          <ac:spMkLst>
            <pc:docMk/>
            <pc:sldMk cId="2153265512" sldId="292"/>
            <ac:spMk id="9" creationId="{D0E4DD55-CDB0-4373-B477-71DEE6842B20}"/>
          </ac:spMkLst>
        </pc:spChg>
        <pc:spChg chg="del topLvl">
          <ac:chgData name="Chris Woodruff" userId="2dbf025665e4d94d" providerId="LiveId" clId="{CF12CBC5-5CF4-48A0-A58F-4ED7EEE9BFA7}" dt="2023-03-10T11:24:59.632" v="3325" actId="478"/>
          <ac:spMkLst>
            <pc:docMk/>
            <pc:sldMk cId="2153265512" sldId="292"/>
            <ac:spMk id="10" creationId="{B36DD921-E343-418E-80B4-E9C8BC6F858B}"/>
          </ac:spMkLst>
        </pc:spChg>
        <pc:spChg chg="mod topLvl">
          <ac:chgData name="Chris Woodruff" userId="2dbf025665e4d94d" providerId="LiveId" clId="{CF12CBC5-5CF4-48A0-A58F-4ED7EEE9BFA7}" dt="2023-03-10T11:31:24.613" v="3397" actId="14100"/>
          <ac:spMkLst>
            <pc:docMk/>
            <pc:sldMk cId="2153265512" sldId="292"/>
            <ac:spMk id="12" creationId="{98998BB9-FC1D-4184-9EB1-33BDDB5A62CD}"/>
          </ac:spMkLst>
        </pc:spChg>
        <pc:spChg chg="del topLvl">
          <ac:chgData name="Chris Woodruff" userId="2dbf025665e4d94d" providerId="LiveId" clId="{CF12CBC5-5CF4-48A0-A58F-4ED7EEE9BFA7}" dt="2023-03-10T11:25:02.934" v="3326" actId="478"/>
          <ac:spMkLst>
            <pc:docMk/>
            <pc:sldMk cId="2153265512" sldId="292"/>
            <ac:spMk id="13" creationId="{AEFA62BD-FACD-4AB1-A69E-573D9E487B45}"/>
          </ac:spMkLst>
        </pc:spChg>
        <pc:spChg chg="del">
          <ac:chgData name="Chris Woodruff" userId="2dbf025665e4d94d" providerId="LiveId" clId="{CF12CBC5-5CF4-48A0-A58F-4ED7EEE9BFA7}" dt="2023-03-10T11:35:03.993" v="3410" actId="478"/>
          <ac:spMkLst>
            <pc:docMk/>
            <pc:sldMk cId="2153265512" sldId="292"/>
            <ac:spMk id="14" creationId="{9FD83734-3BB1-4E50-B433-7C4E629107DF}"/>
          </ac:spMkLst>
        </pc:spChg>
        <pc:spChg chg="del">
          <ac:chgData name="Chris Woodruff" userId="2dbf025665e4d94d" providerId="LiveId" clId="{CF12CBC5-5CF4-48A0-A58F-4ED7EEE9BFA7}" dt="2023-03-10T11:35:06.190" v="3411" actId="478"/>
          <ac:spMkLst>
            <pc:docMk/>
            <pc:sldMk cId="2153265512" sldId="292"/>
            <ac:spMk id="15" creationId="{5AFA13A8-8392-456C-9A18-DFD74ED2CAD0}"/>
          </ac:spMkLst>
        </pc:spChg>
        <pc:spChg chg="del">
          <ac:chgData name="Chris Woodruff" userId="2dbf025665e4d94d" providerId="LiveId" clId="{CF12CBC5-5CF4-48A0-A58F-4ED7EEE9BFA7}" dt="2023-03-10T11:34:47.340" v="3408" actId="478"/>
          <ac:spMkLst>
            <pc:docMk/>
            <pc:sldMk cId="2153265512" sldId="292"/>
            <ac:spMk id="16" creationId="{F7EA811C-975E-4FA9-8FFF-417E8A33C823}"/>
          </ac:spMkLst>
        </pc:spChg>
        <pc:spChg chg="add del mod">
          <ac:chgData name="Chris Woodruff" userId="2dbf025665e4d94d" providerId="LiveId" clId="{CF12CBC5-5CF4-48A0-A58F-4ED7EEE9BFA7}" dt="2023-03-10T11:46:47.065" v="3445" actId="478"/>
          <ac:spMkLst>
            <pc:docMk/>
            <pc:sldMk cId="2153265512" sldId="292"/>
            <ac:spMk id="17" creationId="{79F4A8A3-1E7F-40D4-9011-09B2ED1B4B7C}"/>
          </ac:spMkLst>
        </pc:spChg>
        <pc:spChg chg="add del mod">
          <ac:chgData name="Chris Woodruff" userId="2dbf025665e4d94d" providerId="LiveId" clId="{CF12CBC5-5CF4-48A0-A58F-4ED7EEE9BFA7}" dt="2023-03-10T11:30:57.748" v="3361" actId="931"/>
          <ac:spMkLst>
            <pc:docMk/>
            <pc:sldMk cId="2153265512" sldId="292"/>
            <ac:spMk id="19" creationId="{78AC9AAA-44AC-40C6-9313-9AAF4D176930}"/>
          </ac:spMkLst>
        </pc:spChg>
        <pc:spChg chg="add del mod">
          <ac:chgData name="Chris Woodruff" userId="2dbf025665e4d94d" providerId="LiveId" clId="{CF12CBC5-5CF4-48A0-A58F-4ED7EEE9BFA7}" dt="2023-03-10T11:33:35.219" v="3400"/>
          <ac:spMkLst>
            <pc:docMk/>
            <pc:sldMk cId="2153265512" sldId="292"/>
            <ac:spMk id="21" creationId="{4C2CEC3C-3E0A-4ACD-9051-0AA3757C4C68}"/>
          </ac:spMkLst>
        </pc:spChg>
        <pc:grpChg chg="del">
          <ac:chgData name="Chris Woodruff" userId="2dbf025665e4d94d" providerId="LiveId" clId="{CF12CBC5-5CF4-48A0-A58F-4ED7EEE9BFA7}" dt="2023-03-10T11:24:56.376" v="3324" actId="478"/>
          <ac:grpSpMkLst>
            <pc:docMk/>
            <pc:sldMk cId="2153265512" sldId="292"/>
            <ac:grpSpMk id="5" creationId="{5BD182F1-3B2C-4DB9-8F31-110308B0A585}"/>
          </ac:grpSpMkLst>
        </pc:grpChg>
        <pc:grpChg chg="del">
          <ac:chgData name="Chris Woodruff" userId="2dbf025665e4d94d" providerId="LiveId" clId="{CF12CBC5-5CF4-48A0-A58F-4ED7EEE9BFA7}" dt="2023-03-10T11:24:59.632" v="3325" actId="478"/>
          <ac:grpSpMkLst>
            <pc:docMk/>
            <pc:sldMk cId="2153265512" sldId="292"/>
            <ac:grpSpMk id="8" creationId="{53DF3285-7CD7-4AE7-A3BE-4DB96F93FB06}"/>
          </ac:grpSpMkLst>
        </pc:grpChg>
        <pc:grpChg chg="del">
          <ac:chgData name="Chris Woodruff" userId="2dbf025665e4d94d" providerId="LiveId" clId="{CF12CBC5-5CF4-48A0-A58F-4ED7EEE9BFA7}" dt="2023-03-10T11:25:02.934" v="3326" actId="478"/>
          <ac:grpSpMkLst>
            <pc:docMk/>
            <pc:sldMk cId="2153265512" sldId="292"/>
            <ac:grpSpMk id="11" creationId="{7EC4765E-7749-4BE9-B9F4-6B0C3EF91C9D}"/>
          </ac:grpSpMkLst>
        </pc:grpChg>
        <pc:picChg chg="add del mod">
          <ac:chgData name="Chris Woodruff" userId="2dbf025665e4d94d" providerId="LiveId" clId="{CF12CBC5-5CF4-48A0-A58F-4ED7EEE9BFA7}" dt="2023-03-10T11:26:35.502" v="3357" actId="931"/>
          <ac:picMkLst>
            <pc:docMk/>
            <pc:sldMk cId="2153265512" sldId="292"/>
            <ac:picMk id="18" creationId="{4B786DBD-C653-E2A0-D8C4-7AE31C53A64E}"/>
          </ac:picMkLst>
        </pc:picChg>
        <pc:picChg chg="add mod">
          <ac:chgData name="Chris Woodruff" userId="2dbf025665e4d94d" providerId="LiveId" clId="{CF12CBC5-5CF4-48A0-A58F-4ED7EEE9BFA7}" dt="2023-03-10T11:30:59.347" v="3363" actId="962"/>
          <ac:picMkLst>
            <pc:docMk/>
            <pc:sldMk cId="2153265512" sldId="292"/>
            <ac:picMk id="22" creationId="{4D01D66F-C1E2-E877-6B94-9F117BC88701}"/>
          </ac:picMkLst>
        </pc:picChg>
        <pc:picChg chg="add mod">
          <ac:chgData name="Chris Woodruff" userId="2dbf025665e4d94d" providerId="LiveId" clId="{CF12CBC5-5CF4-48A0-A58F-4ED7EEE9BFA7}" dt="2023-03-10T11:35:59.200" v="3418" actId="1076"/>
          <ac:picMkLst>
            <pc:docMk/>
            <pc:sldMk cId="2153265512" sldId="292"/>
            <ac:picMk id="24" creationId="{968D14C1-BFE3-0146-2E3F-DDF677A3DAF4}"/>
          </ac:picMkLst>
        </pc:picChg>
        <pc:picChg chg="add mod">
          <ac:chgData name="Chris Woodruff" userId="2dbf025665e4d94d" providerId="LiveId" clId="{CF12CBC5-5CF4-48A0-A58F-4ED7EEE9BFA7}" dt="2023-03-10T11:35:54.480" v="3417" actId="1076"/>
          <ac:picMkLst>
            <pc:docMk/>
            <pc:sldMk cId="2153265512" sldId="292"/>
            <ac:picMk id="26" creationId="{BF1DE729-E1F5-8A4C-A92A-3DA373D99D8C}"/>
          </ac:picMkLst>
        </pc:picChg>
        <pc:picChg chg="add mod">
          <ac:chgData name="Chris Woodruff" userId="2dbf025665e4d94d" providerId="LiveId" clId="{CF12CBC5-5CF4-48A0-A58F-4ED7EEE9BFA7}" dt="2023-03-10T11:36:38.610" v="3421" actId="14100"/>
          <ac:picMkLst>
            <pc:docMk/>
            <pc:sldMk cId="2153265512" sldId="292"/>
            <ac:picMk id="28" creationId="{5C817922-D4C0-377A-05B4-1E64A7C47315}"/>
          </ac:picMkLst>
        </pc:picChg>
        <pc:picChg chg="add mod">
          <ac:chgData name="Chris Woodruff" userId="2dbf025665e4d94d" providerId="LiveId" clId="{CF12CBC5-5CF4-48A0-A58F-4ED7EEE9BFA7}" dt="2023-03-10T11:27:21.339" v="3358"/>
          <ac:picMkLst>
            <pc:docMk/>
            <pc:sldMk cId="2153265512" sldId="292"/>
            <ac:picMk id="3074" creationId="{F29D4144-B4D4-45C0-D3D8-C2E52396D517}"/>
          </ac:picMkLst>
        </pc:picChg>
        <pc:picChg chg="add del mod">
          <ac:chgData name="Chris Woodruff" userId="2dbf025665e4d94d" providerId="LiveId" clId="{CF12CBC5-5CF4-48A0-A58F-4ED7EEE9BFA7}" dt="2023-03-10T11:30:04.312" v="3360"/>
          <ac:picMkLst>
            <pc:docMk/>
            <pc:sldMk cId="2153265512" sldId="292"/>
            <ac:picMk id="3076" creationId="{2A9B2328-7803-A834-094A-7446E338FE16}"/>
          </ac:picMkLst>
        </pc:picChg>
        <pc:picChg chg="add del mod">
          <ac:chgData name="Chris Woodruff" userId="2dbf025665e4d94d" providerId="LiveId" clId="{CF12CBC5-5CF4-48A0-A58F-4ED7EEE9BFA7}" dt="2023-03-10T11:32:44.871" v="3399"/>
          <ac:picMkLst>
            <pc:docMk/>
            <pc:sldMk cId="2153265512" sldId="292"/>
            <ac:picMk id="3078" creationId="{E2DB3F86-1A8E-F471-7018-406F8D8EE901}"/>
          </ac:picMkLst>
        </pc:picChg>
        <pc:picChg chg="add mod">
          <ac:chgData name="Chris Woodruff" userId="2dbf025665e4d94d" providerId="LiveId" clId="{CF12CBC5-5CF4-48A0-A58F-4ED7EEE9BFA7}" dt="2023-03-10T11:33:57.461" v="3402" actId="14100"/>
          <ac:picMkLst>
            <pc:docMk/>
            <pc:sldMk cId="2153265512" sldId="292"/>
            <ac:picMk id="3080" creationId="{2E035F7A-1B95-9BF8-0CD6-90A240F6221B}"/>
          </ac:picMkLst>
        </pc:picChg>
      </pc:sldChg>
      <pc:sldChg chg="addSp delSp modSp add mod">
        <pc:chgData name="Chris Woodruff" userId="2dbf025665e4d94d" providerId="LiveId" clId="{CF12CBC5-5CF4-48A0-A58F-4ED7EEE9BFA7}" dt="2023-03-04T13:28:33.915" v="746" actId="14100"/>
        <pc:sldMkLst>
          <pc:docMk/>
          <pc:sldMk cId="1640912890" sldId="295"/>
        </pc:sldMkLst>
        <pc:spChg chg="add mod">
          <ac:chgData name="Chris Woodruff" userId="2dbf025665e4d94d" providerId="LiveId" clId="{CF12CBC5-5CF4-48A0-A58F-4ED7EEE9BFA7}" dt="2023-03-04T13:28:33.915" v="746" actId="14100"/>
          <ac:spMkLst>
            <pc:docMk/>
            <pc:sldMk cId="1640912890" sldId="295"/>
            <ac:spMk id="2" creationId="{9254BCDD-7F15-9B35-49F0-2159B2FED420}"/>
          </ac:spMkLst>
        </pc:spChg>
        <pc:spChg chg="add mod">
          <ac:chgData name="Chris Woodruff" userId="2dbf025665e4d94d" providerId="LiveId" clId="{CF12CBC5-5CF4-48A0-A58F-4ED7EEE9BFA7}" dt="2023-03-04T13:28:33.915" v="746" actId="14100"/>
          <ac:spMkLst>
            <pc:docMk/>
            <pc:sldMk cId="1640912890" sldId="295"/>
            <ac:spMk id="3" creationId="{BE228A1E-BFD4-34B9-F4B1-073B92DFE0A4}"/>
          </ac:spMkLst>
        </pc:spChg>
        <pc:spChg chg="add mod">
          <ac:chgData name="Chris Woodruff" userId="2dbf025665e4d94d" providerId="LiveId" clId="{CF12CBC5-5CF4-48A0-A58F-4ED7EEE9BFA7}" dt="2023-03-04T13:28:33.915" v="746" actId="14100"/>
          <ac:spMkLst>
            <pc:docMk/>
            <pc:sldMk cId="1640912890" sldId="295"/>
            <ac:spMk id="4" creationId="{4EBA9526-6FAB-2ABA-D029-9B87FA952A20}"/>
          </ac:spMkLst>
        </pc:spChg>
        <pc:spChg chg="del mod">
          <ac:chgData name="Chris Woodruff" userId="2dbf025665e4d94d" providerId="LiveId" clId="{CF12CBC5-5CF4-48A0-A58F-4ED7EEE9BFA7}" dt="2023-02-19T13:49:32.430" v="146" actId="478"/>
          <ac:spMkLst>
            <pc:docMk/>
            <pc:sldMk cId="1640912890" sldId="295"/>
            <ac:spMk id="4" creationId="{AEC5F638-A6B6-4256-86DB-BE38A05B26F2}"/>
          </ac:spMkLst>
        </pc:spChg>
        <pc:spChg chg="add del">
          <ac:chgData name="Chris Woodruff" userId="2dbf025665e4d94d" providerId="LiveId" clId="{CF12CBC5-5CF4-48A0-A58F-4ED7EEE9BFA7}" dt="2023-02-19T13:48:56.711" v="111" actId="931"/>
          <ac:spMkLst>
            <pc:docMk/>
            <pc:sldMk cId="1640912890" sldId="295"/>
            <ac:spMk id="5" creationId="{B320C9D2-90DC-4BF7-9806-6A4D07CEC425}"/>
          </ac:spMkLst>
        </pc:spChg>
        <pc:spChg chg="del">
          <ac:chgData name="Chris Woodruff" userId="2dbf025665e4d94d" providerId="LiveId" clId="{CF12CBC5-5CF4-48A0-A58F-4ED7EEE9BFA7}" dt="2023-02-19T13:49:22.204" v="144" actId="478"/>
          <ac:spMkLst>
            <pc:docMk/>
            <pc:sldMk cId="1640912890" sldId="295"/>
            <ac:spMk id="6" creationId="{985CDBC8-D8EA-430B-8C49-493CF97DBBFC}"/>
          </ac:spMkLst>
        </pc:spChg>
        <pc:spChg chg="mod">
          <ac:chgData name="Chris Woodruff" userId="2dbf025665e4d94d" providerId="LiveId" clId="{CF12CBC5-5CF4-48A0-A58F-4ED7EEE9BFA7}" dt="2023-03-04T13:28:04.625" v="738" actId="403"/>
          <ac:spMkLst>
            <pc:docMk/>
            <pc:sldMk cId="1640912890" sldId="295"/>
            <ac:spMk id="7" creationId="{5F8BDE16-8168-457D-B40E-2397053A105D}"/>
          </ac:spMkLst>
        </pc:spChg>
        <pc:spChg chg="mod">
          <ac:chgData name="Chris Woodruff" userId="2dbf025665e4d94d" providerId="LiveId" clId="{CF12CBC5-5CF4-48A0-A58F-4ED7EEE9BFA7}" dt="2023-03-04T13:28:14.391" v="742" actId="1076"/>
          <ac:spMkLst>
            <pc:docMk/>
            <pc:sldMk cId="1640912890" sldId="295"/>
            <ac:spMk id="8" creationId="{8B6636C3-4E91-D042-A6F1-7FD053F0864F}"/>
          </ac:spMkLst>
        </pc:spChg>
        <pc:spChg chg="mod">
          <ac:chgData name="Chris Woodruff" userId="2dbf025665e4d94d" providerId="LiveId" clId="{CF12CBC5-5CF4-48A0-A58F-4ED7EEE9BFA7}" dt="2023-03-04T13:28:33.915" v="746" actId="14100"/>
          <ac:spMkLst>
            <pc:docMk/>
            <pc:sldMk cId="1640912890" sldId="295"/>
            <ac:spMk id="9" creationId="{CC95D117-BB2D-4526-A6AC-5A0AF4651886}"/>
          </ac:spMkLst>
        </pc:spChg>
        <pc:picChg chg="add del mod">
          <ac:chgData name="Chris Woodruff" userId="2dbf025665e4d94d" providerId="LiveId" clId="{CF12CBC5-5CF4-48A0-A58F-4ED7EEE9BFA7}" dt="2023-02-19T13:48:28.573" v="105" actId="931"/>
          <ac:picMkLst>
            <pc:docMk/>
            <pc:sldMk cId="1640912890" sldId="295"/>
            <ac:picMk id="3" creationId="{465F81FE-6F4D-03E9-2945-340BA24E0DF1}"/>
          </ac:picMkLst>
        </pc:picChg>
        <pc:picChg chg="add del mod">
          <ac:chgData name="Chris Woodruff" userId="2dbf025665e4d94d" providerId="LiveId" clId="{CF12CBC5-5CF4-48A0-A58F-4ED7EEE9BFA7}" dt="2023-02-19T13:48:45.353" v="110" actId="931"/>
          <ac:picMkLst>
            <pc:docMk/>
            <pc:sldMk cId="1640912890" sldId="295"/>
            <ac:picMk id="11" creationId="{297F6835-E0EB-1C5C-3E1F-C25D1920E3B9}"/>
          </ac:picMkLst>
        </pc:picChg>
        <pc:picChg chg="add mod">
          <ac:chgData name="Chris Woodruff" userId="2dbf025665e4d94d" providerId="LiveId" clId="{CF12CBC5-5CF4-48A0-A58F-4ED7EEE9BFA7}" dt="2023-02-19T13:49:10.022" v="143" actId="962"/>
          <ac:picMkLst>
            <pc:docMk/>
            <pc:sldMk cId="1640912890" sldId="295"/>
            <ac:picMk id="13" creationId="{C552963C-D55C-80E8-A903-D4F995B52D22}"/>
          </ac:picMkLst>
        </pc:picChg>
      </pc:sldChg>
      <pc:sldChg chg="addSp delSp modSp add mod">
        <pc:chgData name="Chris Woodruff" userId="2dbf025665e4d94d" providerId="LiveId" clId="{CF12CBC5-5CF4-48A0-A58F-4ED7EEE9BFA7}" dt="2023-03-10T11:44:43.171" v="3439" actId="14826"/>
        <pc:sldMkLst>
          <pc:docMk/>
          <pc:sldMk cId="3803258739" sldId="297"/>
        </pc:sldMkLst>
        <pc:spChg chg="del">
          <ac:chgData name="Chris Woodruff" userId="2dbf025665e4d94d" providerId="LiveId" clId="{CF12CBC5-5CF4-48A0-A58F-4ED7EEE9BFA7}" dt="2023-02-20T12:00:15.218" v="369" actId="931"/>
          <ac:spMkLst>
            <pc:docMk/>
            <pc:sldMk cId="3803258739" sldId="297"/>
            <ac:spMk id="3" creationId="{839A685E-A364-415D-B493-10AD33531691}"/>
          </ac:spMkLst>
        </pc:spChg>
        <pc:spChg chg="del">
          <ac:chgData name="Chris Woodruff" userId="2dbf025665e4d94d" providerId="LiveId" clId="{CF12CBC5-5CF4-48A0-A58F-4ED7EEE9BFA7}" dt="2023-03-09T12:51:31.293" v="2387" actId="478"/>
          <ac:spMkLst>
            <pc:docMk/>
            <pc:sldMk cId="3803258739" sldId="297"/>
            <ac:spMk id="4" creationId="{DDC4427E-B574-4111-8542-B463F5CC30AB}"/>
          </ac:spMkLst>
        </pc:spChg>
        <pc:spChg chg="mod">
          <ac:chgData name="Chris Woodruff" userId="2dbf025665e4d94d" providerId="LiveId" clId="{CF12CBC5-5CF4-48A0-A58F-4ED7EEE9BFA7}" dt="2023-02-20T11:53:21.040" v="310" actId="20577"/>
          <ac:spMkLst>
            <pc:docMk/>
            <pc:sldMk cId="3803258739" sldId="297"/>
            <ac:spMk id="5" creationId="{E71C10FE-8A1F-469B-8D3B-1FC57061B846}"/>
          </ac:spMkLst>
        </pc:spChg>
        <pc:picChg chg="add mod">
          <ac:chgData name="Chris Woodruff" userId="2dbf025665e4d94d" providerId="LiveId" clId="{CF12CBC5-5CF4-48A0-A58F-4ED7EEE9BFA7}" dt="2023-03-10T11:44:43.171" v="3439" actId="14826"/>
          <ac:picMkLst>
            <pc:docMk/>
            <pc:sldMk cId="3803258739" sldId="297"/>
            <ac:picMk id="6" creationId="{1C12CA45-2E9D-1063-34BC-57CC0F5E46EA}"/>
          </ac:picMkLst>
        </pc:picChg>
      </pc:sldChg>
      <pc:sldChg chg="addSp delSp modSp add mod">
        <pc:chgData name="Chris Woodruff" userId="2dbf025665e4d94d" providerId="LiveId" clId="{CF12CBC5-5CF4-48A0-A58F-4ED7EEE9BFA7}" dt="2023-03-10T11:41:25.093" v="3437" actId="1076"/>
        <pc:sldMkLst>
          <pc:docMk/>
          <pc:sldMk cId="2947075403" sldId="298"/>
        </pc:sldMkLst>
        <pc:spChg chg="del">
          <ac:chgData name="Chris Woodruff" userId="2dbf025665e4d94d" providerId="LiveId" clId="{CF12CBC5-5CF4-48A0-A58F-4ED7EEE9BFA7}" dt="2023-02-19T13:49:48.746" v="153" actId="478"/>
          <ac:spMkLst>
            <pc:docMk/>
            <pc:sldMk cId="2947075403" sldId="298"/>
            <ac:spMk id="2" creationId="{DD0077B3-5802-4D3A-B198-8496AD489247}"/>
          </ac:spMkLst>
        </pc:spChg>
        <pc:spChg chg="mod">
          <ac:chgData name="Chris Woodruff" userId="2dbf025665e4d94d" providerId="LiveId" clId="{CF12CBC5-5CF4-48A0-A58F-4ED7EEE9BFA7}" dt="2023-03-10T11:38:10.550" v="3425" actId="14826"/>
          <ac:spMkLst>
            <pc:docMk/>
            <pc:sldMk cId="2947075403" sldId="298"/>
            <ac:spMk id="3" creationId="{ED700D8A-6F3E-4F01-8BC5-5BDF4E2A017A}"/>
          </ac:spMkLst>
        </pc:spChg>
        <pc:spChg chg="del">
          <ac:chgData name="Chris Woodruff" userId="2dbf025665e4d94d" providerId="LiveId" clId="{CF12CBC5-5CF4-48A0-A58F-4ED7EEE9BFA7}" dt="2023-02-20T11:47:10.767" v="270" actId="478"/>
          <ac:spMkLst>
            <pc:docMk/>
            <pc:sldMk cId="2947075403" sldId="298"/>
            <ac:spMk id="4" creationId="{BFAA0C0A-60BA-4086-85A8-A86038DC6E50}"/>
          </ac:spMkLst>
        </pc:spChg>
        <pc:spChg chg="mod">
          <ac:chgData name="Chris Woodruff" userId="2dbf025665e4d94d" providerId="LiveId" clId="{CF12CBC5-5CF4-48A0-A58F-4ED7EEE9BFA7}" dt="2023-03-10T11:38:10.550" v="3425" actId="14826"/>
          <ac:spMkLst>
            <pc:docMk/>
            <pc:sldMk cId="2947075403" sldId="298"/>
            <ac:spMk id="9" creationId="{2F9B8E1F-607E-496C-9D2F-FE70184F04CA}"/>
          </ac:spMkLst>
        </pc:spChg>
        <pc:spChg chg="del">
          <ac:chgData name="Chris Woodruff" userId="2dbf025665e4d94d" providerId="LiveId" clId="{CF12CBC5-5CF4-48A0-A58F-4ED7EEE9BFA7}" dt="2023-02-20T11:47:14.305" v="271" actId="478"/>
          <ac:spMkLst>
            <pc:docMk/>
            <pc:sldMk cId="2947075403" sldId="298"/>
            <ac:spMk id="10" creationId="{E6B5D7AD-905D-42F8-A833-07CC12D6E193}"/>
          </ac:spMkLst>
        </pc:spChg>
        <pc:spChg chg="del mod">
          <ac:chgData name="Chris Woodruff" userId="2dbf025665e4d94d" providerId="LiveId" clId="{CF12CBC5-5CF4-48A0-A58F-4ED7EEE9BFA7}" dt="2023-03-07T15:45:31.893" v="1199" actId="478"/>
          <ac:spMkLst>
            <pc:docMk/>
            <pc:sldMk cId="2947075403" sldId="298"/>
            <ac:spMk id="11" creationId="{45A284F9-4C31-47AB-A043-3094A7D2E88A}"/>
          </ac:spMkLst>
        </pc:spChg>
        <pc:spChg chg="del">
          <ac:chgData name="Chris Woodruff" userId="2dbf025665e4d94d" providerId="LiveId" clId="{CF12CBC5-5CF4-48A0-A58F-4ED7EEE9BFA7}" dt="2023-02-20T11:47:16.852" v="272" actId="478"/>
          <ac:spMkLst>
            <pc:docMk/>
            <pc:sldMk cId="2947075403" sldId="298"/>
            <ac:spMk id="12" creationId="{AC8C1B12-CFAA-47A2-9829-6B4B86A9A43D}"/>
          </ac:spMkLst>
        </pc:spChg>
        <pc:spChg chg="mod">
          <ac:chgData name="Chris Woodruff" userId="2dbf025665e4d94d" providerId="LiveId" clId="{CF12CBC5-5CF4-48A0-A58F-4ED7EEE9BFA7}" dt="2023-03-10T11:38:10.550" v="3425" actId="14826"/>
          <ac:spMkLst>
            <pc:docMk/>
            <pc:sldMk cId="2947075403" sldId="298"/>
            <ac:spMk id="13" creationId="{CF1BF0B2-63A8-438C-BA3D-5502712A950A}"/>
          </ac:spMkLst>
        </pc:spChg>
        <pc:spChg chg="del">
          <ac:chgData name="Chris Woodruff" userId="2dbf025665e4d94d" providerId="LiveId" clId="{CF12CBC5-5CF4-48A0-A58F-4ED7EEE9BFA7}" dt="2023-02-20T11:47:23.297" v="273" actId="478"/>
          <ac:spMkLst>
            <pc:docMk/>
            <pc:sldMk cId="2947075403" sldId="298"/>
            <ac:spMk id="14" creationId="{1C27717B-4456-4938-B8A0-F41E3F4B60C1}"/>
          </ac:spMkLst>
        </pc:spChg>
        <pc:spChg chg="mod">
          <ac:chgData name="Chris Woodruff" userId="2dbf025665e4d94d" providerId="LiveId" clId="{CF12CBC5-5CF4-48A0-A58F-4ED7EEE9BFA7}" dt="2023-02-19T13:49:43.429" v="152" actId="20577"/>
          <ac:spMkLst>
            <pc:docMk/>
            <pc:sldMk cId="2947075403" sldId="298"/>
            <ac:spMk id="15" creationId="{41E92459-0757-43C6-89D6-EFFF8B43D82C}"/>
          </ac:spMkLst>
        </pc:spChg>
        <pc:spChg chg="add del">
          <ac:chgData name="Chris Woodruff" userId="2dbf025665e4d94d" providerId="LiveId" clId="{CF12CBC5-5CF4-48A0-A58F-4ED7EEE9BFA7}" dt="2023-02-20T11:57:35.127" v="362" actId="931"/>
          <ac:spMkLst>
            <pc:docMk/>
            <pc:sldMk cId="2947075403" sldId="298"/>
            <ac:spMk id="19" creationId="{2CBDBDAA-284C-4FD9-9827-5CEEFF33DC86}"/>
          </ac:spMkLst>
        </pc:spChg>
        <pc:grpChg chg="mod">
          <ac:chgData name="Chris Woodruff" userId="2dbf025665e4d94d" providerId="LiveId" clId="{CF12CBC5-5CF4-48A0-A58F-4ED7EEE9BFA7}" dt="2023-03-10T11:38:10.550" v="3425" actId="14826"/>
          <ac:grpSpMkLst>
            <pc:docMk/>
            <pc:sldMk cId="2947075403" sldId="298"/>
            <ac:grpSpMk id="17" creationId="{BDEB5BA1-282B-FB48-B227-A859ECCBDBC8}"/>
          </ac:grpSpMkLst>
        </pc:grpChg>
        <pc:picChg chg="add mod">
          <ac:chgData name="Chris Woodruff" userId="2dbf025665e4d94d" providerId="LiveId" clId="{CF12CBC5-5CF4-48A0-A58F-4ED7EEE9BFA7}" dt="2023-03-10T11:41:25.093" v="3437" actId="1076"/>
          <ac:picMkLst>
            <pc:docMk/>
            <pc:sldMk cId="2947075403" sldId="298"/>
            <ac:picMk id="4" creationId="{A38A78C3-7178-99FB-6474-EB7A31233C81}"/>
          </ac:picMkLst>
        </pc:picChg>
        <pc:picChg chg="del mod">
          <ac:chgData name="Chris Woodruff" userId="2dbf025665e4d94d" providerId="LiveId" clId="{CF12CBC5-5CF4-48A0-A58F-4ED7EEE9BFA7}" dt="2023-03-07T15:45:31.893" v="1199" actId="478"/>
          <ac:picMkLst>
            <pc:docMk/>
            <pc:sldMk cId="2947075403" sldId="298"/>
            <ac:picMk id="5" creationId="{993C6211-F08E-49E2-AC16-5FBE2E2F8E1E}"/>
          </ac:picMkLst>
        </pc:picChg>
        <pc:picChg chg="del mod">
          <ac:chgData name="Chris Woodruff" userId="2dbf025665e4d94d" providerId="LiveId" clId="{CF12CBC5-5CF4-48A0-A58F-4ED7EEE9BFA7}" dt="2023-03-10T11:40:25.711" v="3428" actId="478"/>
          <ac:picMkLst>
            <pc:docMk/>
            <pc:sldMk cId="2947075403" sldId="298"/>
            <ac:picMk id="6" creationId="{0909CC07-D24D-4611-BCAA-44EE1360B6E1}"/>
          </ac:picMkLst>
        </pc:picChg>
        <pc:picChg chg="mod">
          <ac:chgData name="Chris Woodruff" userId="2dbf025665e4d94d" providerId="LiveId" clId="{CF12CBC5-5CF4-48A0-A58F-4ED7EEE9BFA7}" dt="2023-03-10T11:38:10.550" v="3425" actId="14826"/>
          <ac:picMkLst>
            <pc:docMk/>
            <pc:sldMk cId="2947075403" sldId="298"/>
            <ac:picMk id="7" creationId="{2B14E581-1335-4B58-9325-C8451F732955}"/>
          </ac:picMkLst>
        </pc:picChg>
        <pc:picChg chg="mod">
          <ac:chgData name="Chris Woodruff" userId="2dbf025665e4d94d" providerId="LiveId" clId="{CF12CBC5-5CF4-48A0-A58F-4ED7EEE9BFA7}" dt="2023-03-10T11:38:10.550" v="3425" actId="14826"/>
          <ac:picMkLst>
            <pc:docMk/>
            <pc:sldMk cId="2947075403" sldId="298"/>
            <ac:picMk id="8" creationId="{582D81DE-63CF-493E-94D5-780ECA16DE8C}"/>
          </ac:picMkLst>
        </pc:picChg>
        <pc:picChg chg="add del mod">
          <ac:chgData name="Chris Woodruff" userId="2dbf025665e4d94d" providerId="LiveId" clId="{CF12CBC5-5CF4-48A0-A58F-4ED7EEE9BFA7}" dt="2023-02-20T11:48:19.843" v="292" actId="931"/>
          <ac:picMkLst>
            <pc:docMk/>
            <pc:sldMk cId="2947075403" sldId="298"/>
            <ac:picMk id="20" creationId="{82735786-FC28-5465-451B-587343451624}"/>
          </ac:picMkLst>
        </pc:picChg>
        <pc:picChg chg="add mod">
          <ac:chgData name="Chris Woodruff" userId="2dbf025665e4d94d" providerId="LiveId" clId="{CF12CBC5-5CF4-48A0-A58F-4ED7EEE9BFA7}" dt="2023-02-20T11:58:12.615" v="368" actId="1076"/>
          <ac:picMkLst>
            <pc:docMk/>
            <pc:sldMk cId="2947075403" sldId="298"/>
            <ac:picMk id="22" creationId="{BBE75F9F-3568-F813-5D36-9B14E2809C77}"/>
          </ac:picMkLst>
        </pc:picChg>
        <pc:picChg chg="add del">
          <ac:chgData name="Chris Woodruff" userId="2dbf025665e4d94d" providerId="LiveId" clId="{CF12CBC5-5CF4-48A0-A58F-4ED7EEE9BFA7}" dt="2023-03-10T11:39:31.499" v="3427"/>
          <ac:picMkLst>
            <pc:docMk/>
            <pc:sldMk cId="2947075403" sldId="298"/>
            <ac:picMk id="4098" creationId="{E9321ACE-4103-BCA2-7285-4E234CBA2401}"/>
          </ac:picMkLst>
        </pc:picChg>
      </pc:sldChg>
      <pc:sldChg chg="addSp delSp modSp add mod">
        <pc:chgData name="Chris Woodruff" userId="2dbf025665e4d94d" providerId="LiveId" clId="{CF12CBC5-5CF4-48A0-A58F-4ED7EEE9BFA7}" dt="2023-03-09T12:51:38.891" v="2388" actId="478"/>
        <pc:sldMkLst>
          <pc:docMk/>
          <pc:sldMk cId="1253677785" sldId="299"/>
        </pc:sldMkLst>
        <pc:spChg chg="add del mod">
          <ac:chgData name="Chris Woodruff" userId="2dbf025665e4d94d" providerId="LiveId" clId="{CF12CBC5-5CF4-48A0-A58F-4ED7EEE9BFA7}" dt="2023-03-04T11:23:40.753" v="397" actId="478"/>
          <ac:spMkLst>
            <pc:docMk/>
            <pc:sldMk cId="1253677785" sldId="299"/>
            <ac:spMk id="3" creationId="{195A8415-541D-FD11-7DB1-A9BB75F505F3}"/>
          </ac:spMkLst>
        </pc:spChg>
        <pc:spChg chg="del">
          <ac:chgData name="Chris Woodruff" userId="2dbf025665e4d94d" providerId="LiveId" clId="{CF12CBC5-5CF4-48A0-A58F-4ED7EEE9BFA7}" dt="2023-02-20T12:08:59.777" v="376" actId="931"/>
          <ac:spMkLst>
            <pc:docMk/>
            <pc:sldMk cId="1253677785" sldId="299"/>
            <ac:spMk id="3" creationId="{839A685E-A364-415D-B493-10AD33531691}"/>
          </ac:spMkLst>
        </pc:spChg>
        <pc:spChg chg="del">
          <ac:chgData name="Chris Woodruff" userId="2dbf025665e4d94d" providerId="LiveId" clId="{CF12CBC5-5CF4-48A0-A58F-4ED7EEE9BFA7}" dt="2023-03-09T12:51:38.891" v="2388" actId="478"/>
          <ac:spMkLst>
            <pc:docMk/>
            <pc:sldMk cId="1253677785" sldId="299"/>
            <ac:spMk id="4" creationId="{DDC4427E-B574-4111-8542-B463F5CC30AB}"/>
          </ac:spMkLst>
        </pc:spChg>
        <pc:spChg chg="mod">
          <ac:chgData name="Chris Woodruff" userId="2dbf025665e4d94d" providerId="LiveId" clId="{CF12CBC5-5CF4-48A0-A58F-4ED7EEE9BFA7}" dt="2023-03-04T11:19:42.202" v="386" actId="20577"/>
          <ac:spMkLst>
            <pc:docMk/>
            <pc:sldMk cId="1253677785" sldId="299"/>
            <ac:spMk id="5" creationId="{E71C10FE-8A1F-469B-8D3B-1FC57061B846}"/>
          </ac:spMkLst>
        </pc:spChg>
        <pc:picChg chg="add del mod">
          <ac:chgData name="Chris Woodruff" userId="2dbf025665e4d94d" providerId="LiveId" clId="{CF12CBC5-5CF4-48A0-A58F-4ED7EEE9BFA7}" dt="2023-03-04T11:23:12.853" v="387" actId="478"/>
          <ac:picMkLst>
            <pc:docMk/>
            <pc:sldMk cId="1253677785" sldId="299"/>
            <ac:picMk id="6" creationId="{402350B3-A458-300B-20C0-8CBDFA76E492}"/>
          </ac:picMkLst>
        </pc:picChg>
        <pc:picChg chg="add del mod">
          <ac:chgData name="Chris Woodruff" userId="2dbf025665e4d94d" providerId="LiveId" clId="{CF12CBC5-5CF4-48A0-A58F-4ED7EEE9BFA7}" dt="2023-03-04T11:23:37.897" v="396" actId="931"/>
          <ac:picMkLst>
            <pc:docMk/>
            <pc:sldMk cId="1253677785" sldId="299"/>
            <ac:picMk id="9" creationId="{7E4F696C-5B8E-382C-1D1F-932ECF59E390}"/>
          </ac:picMkLst>
        </pc:picChg>
        <pc:picChg chg="add del mod">
          <ac:chgData name="Chris Woodruff" userId="2dbf025665e4d94d" providerId="LiveId" clId="{CF12CBC5-5CF4-48A0-A58F-4ED7EEE9BFA7}" dt="2023-03-04T11:23:48.401" v="402"/>
          <ac:picMkLst>
            <pc:docMk/>
            <pc:sldMk cId="1253677785" sldId="299"/>
            <ac:picMk id="11" creationId="{4422CB94-85D9-48A7-B34C-F6A922AEFBCA}"/>
          </ac:picMkLst>
        </pc:picChg>
        <pc:picChg chg="add mod">
          <ac:chgData name="Chris Woodruff" userId="2dbf025665e4d94d" providerId="LiveId" clId="{CF12CBC5-5CF4-48A0-A58F-4ED7EEE9BFA7}" dt="2023-03-04T11:24:56.541" v="407" actId="1076"/>
          <ac:picMkLst>
            <pc:docMk/>
            <pc:sldMk cId="1253677785" sldId="299"/>
            <ac:picMk id="13" creationId="{742362DA-35A5-82CC-C8B8-92450ED013B6}"/>
          </ac:picMkLst>
        </pc:picChg>
        <pc:picChg chg="add del">
          <ac:chgData name="Chris Woodruff" userId="2dbf025665e4d94d" providerId="LiveId" clId="{CF12CBC5-5CF4-48A0-A58F-4ED7EEE9BFA7}" dt="2023-03-04T11:23:15.937" v="389"/>
          <ac:picMkLst>
            <pc:docMk/>
            <pc:sldMk cId="1253677785" sldId="299"/>
            <ac:picMk id="1026" creationId="{349A42D7-398C-5D9E-30DD-D37979A02F9F}"/>
          </ac:picMkLst>
        </pc:picChg>
      </pc:sldChg>
      <pc:sldChg chg="addSp delSp modSp add del mod">
        <pc:chgData name="Chris Woodruff" userId="2dbf025665e4d94d" providerId="LiveId" clId="{CF12CBC5-5CF4-48A0-A58F-4ED7EEE9BFA7}" dt="2023-03-07T15:45:16.918" v="1198" actId="47"/>
        <pc:sldMkLst>
          <pc:docMk/>
          <pc:sldMk cId="263917153" sldId="300"/>
        </pc:sldMkLst>
        <pc:spChg chg="del">
          <ac:chgData name="Chris Woodruff" userId="2dbf025665e4d94d" providerId="LiveId" clId="{CF12CBC5-5CF4-48A0-A58F-4ED7EEE9BFA7}" dt="2023-02-20T12:01:19.520" v="372" actId="931"/>
          <ac:spMkLst>
            <pc:docMk/>
            <pc:sldMk cId="263917153" sldId="300"/>
            <ac:spMk id="3" creationId="{839A685E-A364-415D-B493-10AD33531691}"/>
          </ac:spMkLst>
        </pc:spChg>
        <pc:spChg chg="add del mod">
          <ac:chgData name="Chris Woodruff" userId="2dbf025665e4d94d" providerId="LiveId" clId="{CF12CBC5-5CF4-48A0-A58F-4ED7EEE9BFA7}" dt="2023-03-04T11:25:50.080" v="409" actId="478"/>
          <ac:spMkLst>
            <pc:docMk/>
            <pc:sldMk cId="263917153" sldId="300"/>
            <ac:spMk id="3" creationId="{A75DF2E8-5717-F99B-2DC0-813BD20D71CE}"/>
          </ac:spMkLst>
        </pc:spChg>
        <pc:spChg chg="mod">
          <ac:chgData name="Chris Woodruff" userId="2dbf025665e4d94d" providerId="LiveId" clId="{CF12CBC5-5CF4-48A0-A58F-4ED7EEE9BFA7}" dt="2023-02-20T11:53:38.380" v="323" actId="20577"/>
          <ac:spMkLst>
            <pc:docMk/>
            <pc:sldMk cId="263917153" sldId="300"/>
            <ac:spMk id="5" creationId="{E71C10FE-8A1F-469B-8D3B-1FC57061B846}"/>
          </ac:spMkLst>
        </pc:spChg>
        <pc:picChg chg="add del mod">
          <ac:chgData name="Chris Woodruff" userId="2dbf025665e4d94d" providerId="LiveId" clId="{CF12CBC5-5CF4-48A0-A58F-4ED7EEE9BFA7}" dt="2023-03-04T11:25:48.104" v="408" actId="478"/>
          <ac:picMkLst>
            <pc:docMk/>
            <pc:sldMk cId="263917153" sldId="300"/>
            <ac:picMk id="6" creationId="{BF78C3A1-1B06-896A-ECEA-50D76C1CCC34}"/>
          </ac:picMkLst>
        </pc:picChg>
        <pc:picChg chg="add del mod">
          <ac:chgData name="Chris Woodruff" userId="2dbf025665e4d94d" providerId="LiveId" clId="{CF12CBC5-5CF4-48A0-A58F-4ED7EEE9BFA7}" dt="2023-03-04T11:25:57.308" v="414"/>
          <ac:picMkLst>
            <pc:docMk/>
            <pc:sldMk cId="263917153" sldId="300"/>
            <ac:picMk id="9" creationId="{036509B0-E26C-FA30-9982-E754BD360AF7}"/>
          </ac:picMkLst>
        </pc:picChg>
        <pc:picChg chg="add del mod">
          <ac:chgData name="Chris Woodruff" userId="2dbf025665e4d94d" providerId="LiveId" clId="{CF12CBC5-5CF4-48A0-A58F-4ED7EEE9BFA7}" dt="2023-03-04T11:28:32.772" v="419"/>
          <ac:picMkLst>
            <pc:docMk/>
            <pc:sldMk cId="263917153" sldId="300"/>
            <ac:picMk id="11" creationId="{EE7102E1-D298-EDCA-2C92-F3A80BEC8825}"/>
          </ac:picMkLst>
        </pc:picChg>
        <pc:picChg chg="add del mod">
          <ac:chgData name="Chris Woodruff" userId="2dbf025665e4d94d" providerId="LiveId" clId="{CF12CBC5-5CF4-48A0-A58F-4ED7EEE9BFA7}" dt="2023-03-04T11:29:13.992" v="424"/>
          <ac:picMkLst>
            <pc:docMk/>
            <pc:sldMk cId="263917153" sldId="300"/>
            <ac:picMk id="13" creationId="{E7CF3182-08F2-3DC9-5E0D-72C6C2292ACE}"/>
          </ac:picMkLst>
        </pc:picChg>
        <pc:picChg chg="add mod">
          <ac:chgData name="Chris Woodruff" userId="2dbf025665e4d94d" providerId="LiveId" clId="{CF12CBC5-5CF4-48A0-A58F-4ED7EEE9BFA7}" dt="2023-03-04T11:30:25.900" v="430" actId="1076"/>
          <ac:picMkLst>
            <pc:docMk/>
            <pc:sldMk cId="263917153" sldId="300"/>
            <ac:picMk id="15" creationId="{1E98746F-5532-94DA-372B-5D9AEC15FA06}"/>
          </ac:picMkLst>
        </pc:picChg>
      </pc:sldChg>
      <pc:sldChg chg="addSp modSp add mod modAnim">
        <pc:chgData name="Chris Woodruff" userId="2dbf025665e4d94d" providerId="LiveId" clId="{CF12CBC5-5CF4-48A0-A58F-4ED7EEE9BFA7}" dt="2023-03-10T11:46:46.388" v="3444"/>
        <pc:sldMkLst>
          <pc:docMk/>
          <pc:sldMk cId="835554608" sldId="301"/>
        </pc:sldMkLst>
        <pc:spChg chg="mod">
          <ac:chgData name="Chris Woodruff" userId="2dbf025665e4d94d" providerId="LiveId" clId="{CF12CBC5-5CF4-48A0-A58F-4ED7EEE9BFA7}" dt="2023-03-05T23:53:55.933" v="830" actId="14100"/>
          <ac:spMkLst>
            <pc:docMk/>
            <pc:sldMk cId="835554608" sldId="301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3" creationId="{1B90B265-5C59-07AF-941B-52B21EF56B36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4" creationId="{EEBD9791-C764-1BB8-D806-675899D181F7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5" creationId="{BFC4F108-2BEC-E2FB-95A8-28CC66863F3D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6" creationId="{6DF93C23-912A-2724-29FE-2633D699BE04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9" creationId="{298A0870-FD1B-AAE0-BB47-47B6DBC8B578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0" creationId="{76BB295A-6588-2C41-E659-FD43C7047083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4" creationId="{78118214-E733-6538-0617-C27F5C499E07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5" creationId="{09EFA0DD-A0EA-A610-F7E1-8FF4CCA4D822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6" creationId="{0D2D25E6-DABC-F807-3CD9-DAEE132CBC44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7" creationId="{79C8BEC7-F73B-19BD-4EA5-B3C93069D252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9" creationId="{91556453-210A-F378-FA83-3F561C476F7C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20" creationId="{8043A2FD-7B65-9ABB-22DF-B9CC90BDFEF9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21" creationId="{6A9D10AE-2113-29FE-C205-9411C6E8A2A5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22" creationId="{FDB35C08-C6CC-5666-728F-1E114DEEA922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4" creationId="{CEF42877-6059-DCDE-8459-F7AD157A6E96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5" creationId="{19D52D89-0A4F-AFC7-7C39-8A72FFCF3C07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6" creationId="{E25F786F-0A06-3015-6203-F45E4F3EC95C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7" creationId="{61B47F10-B04D-66D3-B31B-43FB6566A455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8" creationId="{4B2DD9F4-305B-9E4A-1CF7-2BB2C133286F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9" creationId="{4456D15F-C3ED-4C04-166A-B6DEF33F5C47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30" creationId="{F5E91EC9-15D6-AC07-C29D-1C0903ABD65A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31" creationId="{693A4755-489A-974C-3E58-316AD2F08205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32" creationId="{4774ADB9-72AE-8F0F-0918-F5444E95884F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33" creationId="{4DA79A8D-50E1-6CEB-064C-D884E6F58B12}"/>
          </ac:spMkLst>
        </pc:spChg>
        <pc:grpChg chg="add mod">
          <ac:chgData name="Chris Woodruff" userId="2dbf025665e4d94d" providerId="LiveId" clId="{CF12CBC5-5CF4-48A0-A58F-4ED7EEE9BFA7}" dt="2023-03-05T23:52:57.756" v="823" actId="1076"/>
          <ac:grpSpMkLst>
            <pc:docMk/>
            <pc:sldMk cId="835554608" sldId="301"/>
            <ac:grpSpMk id="8" creationId="{22AF634A-5796-29D3-1C0D-69A5C67F2085}"/>
          </ac:grpSpMkLst>
        </pc:grpChg>
        <pc:grpChg chg="add mod">
          <ac:chgData name="Chris Woodruff" userId="2dbf025665e4d94d" providerId="LiveId" clId="{CF12CBC5-5CF4-48A0-A58F-4ED7EEE9BFA7}" dt="2023-03-05T23:52:57.756" v="823" actId="1076"/>
          <ac:grpSpMkLst>
            <pc:docMk/>
            <pc:sldMk cId="835554608" sldId="301"/>
            <ac:grpSpMk id="13" creationId="{815E315D-A913-18FC-D5C1-50795E8FE682}"/>
          </ac:grpSpMkLst>
        </pc:grpChg>
        <pc:grpChg chg="add mod">
          <ac:chgData name="Chris Woodruff" userId="2dbf025665e4d94d" providerId="LiveId" clId="{CF12CBC5-5CF4-48A0-A58F-4ED7EEE9BFA7}" dt="2023-03-05T23:52:57.756" v="823" actId="1076"/>
          <ac:grpSpMkLst>
            <pc:docMk/>
            <pc:sldMk cId="835554608" sldId="301"/>
            <ac:grpSpMk id="18" creationId="{5C926F3C-EACE-D779-5149-58E2942328FD}"/>
          </ac:grpSpMkLst>
        </pc:grpChg>
        <pc:cxnChg chg="add mod">
          <ac:chgData name="Chris Woodruff" userId="2dbf025665e4d94d" providerId="LiveId" clId="{CF12CBC5-5CF4-48A0-A58F-4ED7EEE9BFA7}" dt="2023-03-05T23:52:57.756" v="823" actId="1076"/>
          <ac:cxnSpMkLst>
            <pc:docMk/>
            <pc:sldMk cId="835554608" sldId="301"/>
            <ac:cxnSpMk id="7" creationId="{0160C57A-7B4F-20D0-0D21-3232EC4904D1}"/>
          </ac:cxnSpMkLst>
        </pc:cxnChg>
        <pc:cxnChg chg="add mod">
          <ac:chgData name="Chris Woodruff" userId="2dbf025665e4d94d" providerId="LiveId" clId="{CF12CBC5-5CF4-48A0-A58F-4ED7EEE9BFA7}" dt="2023-03-05T23:52:57.756" v="823" actId="1076"/>
          <ac:cxnSpMkLst>
            <pc:docMk/>
            <pc:sldMk cId="835554608" sldId="301"/>
            <ac:cxnSpMk id="12" creationId="{4F6356E7-D075-72FF-5177-3689ED8173B9}"/>
          </ac:cxnSpMkLst>
        </pc:cxnChg>
        <pc:cxnChg chg="add mod">
          <ac:chgData name="Chris Woodruff" userId="2dbf025665e4d94d" providerId="LiveId" clId="{CF12CBC5-5CF4-48A0-A58F-4ED7EEE9BFA7}" dt="2023-03-05T23:52:57.756" v="823" actId="1076"/>
          <ac:cxnSpMkLst>
            <pc:docMk/>
            <pc:sldMk cId="835554608" sldId="301"/>
            <ac:cxnSpMk id="23" creationId="{AE26372D-A853-8385-32AA-D391EA60619D}"/>
          </ac:cxnSpMkLst>
        </pc:cxnChg>
      </pc:sldChg>
      <pc:sldChg chg="new del">
        <pc:chgData name="Chris Woodruff" userId="2dbf025665e4d94d" providerId="LiveId" clId="{CF12CBC5-5CF4-48A0-A58F-4ED7EEE9BFA7}" dt="2023-03-04T11:35:52.872" v="432" actId="680"/>
        <pc:sldMkLst>
          <pc:docMk/>
          <pc:sldMk cId="1892030586" sldId="301"/>
        </pc:sldMkLst>
      </pc:sldChg>
      <pc:sldChg chg="addSp modSp add mod modAnim">
        <pc:chgData name="Chris Woodruff" userId="2dbf025665e4d94d" providerId="LiveId" clId="{CF12CBC5-5CF4-48A0-A58F-4ED7EEE9BFA7}" dt="2023-03-09T13:14:53.798" v="2686" actId="404"/>
        <pc:sldMkLst>
          <pc:docMk/>
          <pc:sldMk cId="2455564896" sldId="302"/>
        </pc:sldMkLst>
        <pc:spChg chg="mod">
          <ac:chgData name="Chris Woodruff" userId="2dbf025665e4d94d" providerId="LiveId" clId="{CF12CBC5-5CF4-48A0-A58F-4ED7EEE9BFA7}" dt="2023-03-04T14:16:25.494" v="747" actId="20577"/>
          <ac:spMkLst>
            <pc:docMk/>
            <pc:sldMk cId="2455564896" sldId="302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9T13:13:49.192" v="2676" actId="1076"/>
          <ac:spMkLst>
            <pc:docMk/>
            <pc:sldMk cId="2455564896" sldId="302"/>
            <ac:spMk id="3" creationId="{BAFCEC8C-BBB3-350D-049A-CB895EB0EBF6}"/>
          </ac:spMkLst>
        </pc:spChg>
        <pc:spChg chg="add mod">
          <ac:chgData name="Chris Woodruff" userId="2dbf025665e4d94d" providerId="LiveId" clId="{CF12CBC5-5CF4-48A0-A58F-4ED7EEE9BFA7}" dt="2023-03-09T13:14:53.798" v="2686" actId="404"/>
          <ac:spMkLst>
            <pc:docMk/>
            <pc:sldMk cId="2455564896" sldId="302"/>
            <ac:spMk id="4" creationId="{B2E14057-4C01-03BB-2AA4-242B9A7AF48B}"/>
          </ac:spMkLst>
        </pc:spChg>
        <pc:spChg chg="add mod">
          <ac:chgData name="Chris Woodruff" userId="2dbf025665e4d94d" providerId="LiveId" clId="{CF12CBC5-5CF4-48A0-A58F-4ED7EEE9BFA7}" dt="2023-03-09T13:14:39.413" v="2684" actId="14100"/>
          <ac:spMkLst>
            <pc:docMk/>
            <pc:sldMk cId="2455564896" sldId="302"/>
            <ac:spMk id="5" creationId="{A2D2DDB6-CE68-E59E-B831-BDC448B85071}"/>
          </ac:spMkLst>
        </pc:spChg>
      </pc:sldChg>
      <pc:sldChg chg="addSp modSp add del mod">
        <pc:chgData name="Chris Woodruff" userId="2dbf025665e4d94d" providerId="LiveId" clId="{CF12CBC5-5CF4-48A0-A58F-4ED7EEE9BFA7}" dt="2023-03-08T13:27:12.121" v="2067" actId="47"/>
        <pc:sldMkLst>
          <pc:docMk/>
          <pc:sldMk cId="3521625838" sldId="303"/>
        </pc:sldMkLst>
        <pc:spChg chg="mod">
          <ac:chgData name="Chris Woodruff" userId="2dbf025665e4d94d" providerId="LiveId" clId="{CF12CBC5-5CF4-48A0-A58F-4ED7EEE9BFA7}" dt="2023-03-04T11:39:28.952" v="506" actId="20577"/>
          <ac:spMkLst>
            <pc:docMk/>
            <pc:sldMk cId="3521625838" sldId="303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8T13:27:00.660" v="2066" actId="20577"/>
          <ac:spMkLst>
            <pc:docMk/>
            <pc:sldMk cId="3521625838" sldId="303"/>
            <ac:spMk id="4" creationId="{5907E821-1ECE-331B-1146-5A059D9F9D71}"/>
          </ac:spMkLst>
        </pc:spChg>
      </pc:sldChg>
      <pc:sldChg chg="addSp delSp modSp add mod">
        <pc:chgData name="Chris Woodruff" userId="2dbf025665e4d94d" providerId="LiveId" clId="{CF12CBC5-5CF4-48A0-A58F-4ED7EEE9BFA7}" dt="2023-03-10T02:36:38.771" v="2972" actId="22"/>
        <pc:sldMkLst>
          <pc:docMk/>
          <pc:sldMk cId="1546646107" sldId="304"/>
        </pc:sldMkLst>
        <pc:spChg chg="mod">
          <ac:chgData name="Chris Woodruff" userId="2dbf025665e4d94d" providerId="LiveId" clId="{CF12CBC5-5CF4-48A0-A58F-4ED7EEE9BFA7}" dt="2023-03-06T01:19:26.547" v="879" actId="20577"/>
          <ac:spMkLst>
            <pc:docMk/>
            <pc:sldMk cId="1546646107" sldId="304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10T02:36:37.404" v="2970" actId="1035"/>
          <ac:spMkLst>
            <pc:docMk/>
            <pc:sldMk cId="1546646107" sldId="304"/>
            <ac:spMk id="3" creationId="{E9921466-6571-0DF2-AA5A-C8FE597531BB}"/>
          </ac:spMkLst>
        </pc:spChg>
        <pc:spChg chg="add del mod">
          <ac:chgData name="Chris Woodruff" userId="2dbf025665e4d94d" providerId="LiveId" clId="{CF12CBC5-5CF4-48A0-A58F-4ED7EEE9BFA7}" dt="2023-03-10T02:36:38.771" v="2972" actId="22"/>
          <ac:spMkLst>
            <pc:docMk/>
            <pc:sldMk cId="1546646107" sldId="304"/>
            <ac:spMk id="5" creationId="{76785A7E-BFDE-B3FF-2272-6C22732270DF}"/>
          </ac:spMkLst>
        </pc:spChg>
      </pc:sldChg>
      <pc:sldChg chg="addSp modSp add mod">
        <pc:chgData name="Chris Woodruff" userId="2dbf025665e4d94d" providerId="LiveId" clId="{CF12CBC5-5CF4-48A0-A58F-4ED7EEE9BFA7}" dt="2023-03-09T13:16:16.545" v="2695" actId="404"/>
        <pc:sldMkLst>
          <pc:docMk/>
          <pc:sldMk cId="2340466439" sldId="305"/>
        </pc:sldMkLst>
        <pc:spChg chg="mod">
          <ac:chgData name="Chris Woodruff" userId="2dbf025665e4d94d" providerId="LiveId" clId="{CF12CBC5-5CF4-48A0-A58F-4ED7EEE9BFA7}" dt="2023-03-04T11:42:06.582" v="534" actId="20577"/>
          <ac:spMkLst>
            <pc:docMk/>
            <pc:sldMk cId="2340466439" sldId="305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9T13:16:16.545" v="2695" actId="404"/>
          <ac:spMkLst>
            <pc:docMk/>
            <pc:sldMk cId="2340466439" sldId="305"/>
            <ac:spMk id="3" creationId="{FA2D1C5D-A53C-BDD6-4A8B-C194FD27F9B7}"/>
          </ac:spMkLst>
        </pc:spChg>
      </pc:sldChg>
      <pc:sldChg chg="addSp modSp add mod modAnim">
        <pc:chgData name="Chris Woodruff" userId="2dbf025665e4d94d" providerId="LiveId" clId="{CF12CBC5-5CF4-48A0-A58F-4ED7EEE9BFA7}" dt="2023-03-11T00:05:01.502" v="3490" actId="403"/>
        <pc:sldMkLst>
          <pc:docMk/>
          <pc:sldMk cId="2899664808" sldId="306"/>
        </pc:sldMkLst>
        <pc:spChg chg="mod">
          <ac:chgData name="Chris Woodruff" userId="2dbf025665e4d94d" providerId="LiveId" clId="{CF12CBC5-5CF4-48A0-A58F-4ED7EEE9BFA7}" dt="2023-03-07T16:01:50.682" v="1359" actId="1038"/>
          <ac:spMkLst>
            <pc:docMk/>
            <pc:sldMk cId="2899664808" sldId="306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11T00:05:01.502" v="3490" actId="403"/>
          <ac:spMkLst>
            <pc:docMk/>
            <pc:sldMk cId="2899664808" sldId="306"/>
            <ac:spMk id="4" creationId="{FBBFC81F-E35A-D4D6-6E63-CD930253AED8}"/>
          </ac:spMkLst>
        </pc:spChg>
      </pc:sldChg>
      <pc:sldChg chg="addSp delSp modSp add mod">
        <pc:chgData name="Chris Woodruff" userId="2dbf025665e4d94d" providerId="LiveId" clId="{CF12CBC5-5CF4-48A0-A58F-4ED7EEE9BFA7}" dt="2023-03-10T11:57:47.480" v="3456" actId="1076"/>
        <pc:sldMkLst>
          <pc:docMk/>
          <pc:sldMk cId="1691551782" sldId="307"/>
        </pc:sldMkLst>
        <pc:spChg chg="mod">
          <ac:chgData name="Chris Woodruff" userId="2dbf025665e4d94d" providerId="LiveId" clId="{CF12CBC5-5CF4-48A0-A58F-4ED7EEE9BFA7}" dt="2023-03-04T12:54:42.778" v="557" actId="20577"/>
          <ac:spMkLst>
            <pc:docMk/>
            <pc:sldMk cId="1691551782" sldId="307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9T13:08:26.228" v="2589" actId="403"/>
          <ac:spMkLst>
            <pc:docMk/>
            <pc:sldMk cId="1691551782" sldId="307"/>
            <ac:spMk id="4" creationId="{167FAAAC-9D6B-9638-52EF-04BE1F970C87}"/>
          </ac:spMkLst>
        </pc:spChg>
        <pc:picChg chg="add mod">
          <ac:chgData name="Chris Woodruff" userId="2dbf025665e4d94d" providerId="LiveId" clId="{CF12CBC5-5CF4-48A0-A58F-4ED7EEE9BFA7}" dt="2023-03-10T11:57:47.480" v="3456" actId="1076"/>
          <ac:picMkLst>
            <pc:docMk/>
            <pc:sldMk cId="1691551782" sldId="307"/>
            <ac:picMk id="5122" creationId="{471A3093-B90A-BDD1-9F06-43807DFA33AB}"/>
          </ac:picMkLst>
        </pc:picChg>
        <pc:picChg chg="add del mod">
          <ac:chgData name="Chris Woodruff" userId="2dbf025665e4d94d" providerId="LiveId" clId="{CF12CBC5-5CF4-48A0-A58F-4ED7EEE9BFA7}" dt="2023-03-10T11:57:39.392" v="3454"/>
          <ac:picMkLst>
            <pc:docMk/>
            <pc:sldMk cId="1691551782" sldId="307"/>
            <ac:picMk id="5124" creationId="{BF351902-7403-C82F-AC65-1EF5E7C03020}"/>
          </ac:picMkLst>
        </pc:picChg>
      </pc:sldChg>
      <pc:sldChg chg="addSp delSp modSp add mod ord">
        <pc:chgData name="Chris Woodruff" userId="2dbf025665e4d94d" providerId="LiveId" clId="{CF12CBC5-5CF4-48A0-A58F-4ED7EEE9BFA7}" dt="2023-03-05T13:28:27.990" v="796"/>
        <pc:sldMkLst>
          <pc:docMk/>
          <pc:sldMk cId="3561765437" sldId="308"/>
        </pc:sldMkLst>
        <pc:spChg chg="mod">
          <ac:chgData name="Chris Woodruff" userId="2dbf025665e4d94d" providerId="LiveId" clId="{CF12CBC5-5CF4-48A0-A58F-4ED7EEE9BFA7}" dt="2023-03-04T12:55:01.983" v="571" actId="20577"/>
          <ac:spMkLst>
            <pc:docMk/>
            <pc:sldMk cId="3561765437" sldId="308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5T13:28:27.990" v="796"/>
          <ac:spMkLst>
            <pc:docMk/>
            <pc:sldMk cId="3561765437" sldId="308"/>
            <ac:spMk id="3" creationId="{DC3F4155-C7DB-B365-BB3B-524000458D7D}"/>
          </ac:spMkLst>
        </pc:spChg>
        <pc:spChg chg="add del">
          <ac:chgData name="Chris Woodruff" userId="2dbf025665e4d94d" providerId="LiveId" clId="{CF12CBC5-5CF4-48A0-A58F-4ED7EEE9BFA7}" dt="2023-03-05T13:24:58.191" v="751"/>
          <ac:spMkLst>
            <pc:docMk/>
            <pc:sldMk cId="3561765437" sldId="308"/>
            <ac:spMk id="4" creationId="{F8141FC5-35FF-725E-27D2-4B39951007D3}"/>
          </ac:spMkLst>
        </pc:spChg>
        <pc:spChg chg="add del">
          <ac:chgData name="Chris Woodruff" userId="2dbf025665e4d94d" providerId="LiveId" clId="{CF12CBC5-5CF4-48A0-A58F-4ED7EEE9BFA7}" dt="2023-03-05T13:25:11.370" v="758"/>
          <ac:spMkLst>
            <pc:docMk/>
            <pc:sldMk cId="3561765437" sldId="308"/>
            <ac:spMk id="5" creationId="{A32290AA-C58E-1265-B9F7-98257A7246B7}"/>
          </ac:spMkLst>
        </pc:spChg>
        <pc:spChg chg="add del">
          <ac:chgData name="Chris Woodruff" userId="2dbf025665e4d94d" providerId="LiveId" clId="{CF12CBC5-5CF4-48A0-A58F-4ED7EEE9BFA7}" dt="2023-03-05T13:25:29.602" v="760"/>
          <ac:spMkLst>
            <pc:docMk/>
            <pc:sldMk cId="3561765437" sldId="308"/>
            <ac:spMk id="6" creationId="{540C0DAC-3B5D-3994-F7A1-B5B1A2AFEB41}"/>
          </ac:spMkLst>
        </pc:spChg>
      </pc:sldChg>
      <pc:sldChg chg="modSp add del mod">
        <pc:chgData name="Chris Woodruff" userId="2dbf025665e4d94d" providerId="LiveId" clId="{CF12CBC5-5CF4-48A0-A58F-4ED7EEE9BFA7}" dt="2023-03-07T15:45:16.918" v="1198" actId="47"/>
        <pc:sldMkLst>
          <pc:docMk/>
          <pc:sldMk cId="1676778873" sldId="309"/>
        </pc:sldMkLst>
        <pc:spChg chg="mod">
          <ac:chgData name="Chris Woodruff" userId="2dbf025665e4d94d" providerId="LiveId" clId="{CF12CBC5-5CF4-48A0-A58F-4ED7EEE9BFA7}" dt="2023-03-04T12:55:20.803" v="588" actId="20577"/>
          <ac:spMkLst>
            <pc:docMk/>
            <pc:sldMk cId="1676778873" sldId="309"/>
            <ac:spMk id="2" creationId="{CA528DC9-BB47-445C-9B13-0CD077BD9048}"/>
          </ac:spMkLst>
        </pc:spChg>
      </pc:sldChg>
      <pc:sldChg chg="addSp delSp modSp add del mod">
        <pc:chgData name="Chris Woodruff" userId="2dbf025665e4d94d" providerId="LiveId" clId="{CF12CBC5-5CF4-48A0-A58F-4ED7EEE9BFA7}" dt="2023-03-07T15:45:16.918" v="1198" actId="47"/>
        <pc:sldMkLst>
          <pc:docMk/>
          <pc:sldMk cId="3417890019" sldId="310"/>
        </pc:sldMkLst>
        <pc:spChg chg="mod">
          <ac:chgData name="Chris Woodruff" userId="2dbf025665e4d94d" providerId="LiveId" clId="{CF12CBC5-5CF4-48A0-A58F-4ED7EEE9BFA7}" dt="2023-03-04T12:57:26.297" v="602" actId="20577"/>
          <ac:spMkLst>
            <pc:docMk/>
            <pc:sldMk cId="3417890019" sldId="310"/>
            <ac:spMk id="2" creationId="{CA528DC9-BB47-445C-9B13-0CD077BD9048}"/>
          </ac:spMkLst>
        </pc:spChg>
        <pc:spChg chg="add del">
          <ac:chgData name="Chris Woodruff" userId="2dbf025665e4d94d" providerId="LiveId" clId="{CF12CBC5-5CF4-48A0-A58F-4ED7EEE9BFA7}" dt="2023-03-04T12:57:09.305" v="591" actId="22"/>
          <ac:spMkLst>
            <pc:docMk/>
            <pc:sldMk cId="3417890019" sldId="310"/>
            <ac:spMk id="4" creationId="{0C6B3E7F-8494-952E-7D5F-00E628537E2D}"/>
          </ac:spMkLst>
        </pc:spChg>
        <pc:spChg chg="add mod">
          <ac:chgData name="Chris Woodruff" userId="2dbf025665e4d94d" providerId="LiveId" clId="{CF12CBC5-5CF4-48A0-A58F-4ED7EEE9BFA7}" dt="2023-03-06T01:11:00.190" v="866" actId="12"/>
          <ac:spMkLst>
            <pc:docMk/>
            <pc:sldMk cId="3417890019" sldId="310"/>
            <ac:spMk id="5" creationId="{B5436CBF-F85C-582C-49AA-829E32746FDD}"/>
          </ac:spMkLst>
        </pc:spChg>
      </pc:sldChg>
      <pc:sldChg chg="addSp delSp modSp add del mod">
        <pc:chgData name="Chris Woodruff" userId="2dbf025665e4d94d" providerId="LiveId" clId="{CF12CBC5-5CF4-48A0-A58F-4ED7EEE9BFA7}" dt="2023-03-07T15:45:16.918" v="1198" actId="47"/>
        <pc:sldMkLst>
          <pc:docMk/>
          <pc:sldMk cId="3687895351" sldId="311"/>
        </pc:sldMkLst>
        <pc:spChg chg="mod">
          <ac:chgData name="Chris Woodruff" userId="2dbf025665e4d94d" providerId="LiveId" clId="{CF12CBC5-5CF4-48A0-A58F-4ED7EEE9BFA7}" dt="2023-03-04T12:59:03.994" v="616" actId="20577"/>
          <ac:spMkLst>
            <pc:docMk/>
            <pc:sldMk cId="3687895351" sldId="311"/>
            <ac:spMk id="2" creationId="{CA528DC9-BB47-445C-9B13-0CD077BD9048}"/>
          </ac:spMkLst>
        </pc:spChg>
        <pc:spChg chg="add del">
          <ac:chgData name="Chris Woodruff" userId="2dbf025665e4d94d" providerId="LiveId" clId="{CF12CBC5-5CF4-48A0-A58F-4ED7EEE9BFA7}" dt="2023-03-04T13:25:10.033" v="632" actId="22"/>
          <ac:spMkLst>
            <pc:docMk/>
            <pc:sldMk cId="3687895351" sldId="311"/>
            <ac:spMk id="4" creationId="{0E5E42C2-422D-273B-B6A6-6F141995C47A}"/>
          </ac:spMkLst>
        </pc:spChg>
      </pc:sldChg>
      <pc:sldChg chg="delSp modSp add del mod">
        <pc:chgData name="Chris Woodruff" userId="2dbf025665e4d94d" providerId="LiveId" clId="{CF12CBC5-5CF4-48A0-A58F-4ED7EEE9BFA7}" dt="2023-03-09T13:04:57.066" v="2581" actId="47"/>
        <pc:sldMkLst>
          <pc:docMk/>
          <pc:sldMk cId="3719288918" sldId="312"/>
        </pc:sldMkLst>
        <pc:spChg chg="del mod">
          <ac:chgData name="Chris Woodruff" userId="2dbf025665e4d94d" providerId="LiveId" clId="{CF12CBC5-5CF4-48A0-A58F-4ED7EEE9BFA7}" dt="2023-03-09T13:04:02.177" v="2575" actId="21"/>
          <ac:spMkLst>
            <pc:docMk/>
            <pc:sldMk cId="3719288918" sldId="312"/>
            <ac:spMk id="5" creationId="{35564A56-F3F1-47C2-AD02-375C4C8DA8E3}"/>
          </ac:spMkLst>
        </pc:spChg>
        <pc:spChg chg="del mod">
          <ac:chgData name="Chris Woodruff" userId="2dbf025665e4d94d" providerId="LiveId" clId="{CF12CBC5-5CF4-48A0-A58F-4ED7EEE9BFA7}" dt="2023-03-09T13:04:02.177" v="2575" actId="21"/>
          <ac:spMkLst>
            <pc:docMk/>
            <pc:sldMk cId="3719288918" sldId="312"/>
            <ac:spMk id="16" creationId="{6CAFF913-BA60-446E-91FC-292328AC5C52}"/>
          </ac:spMkLst>
        </pc:spChg>
      </pc:sldChg>
      <pc:sldChg chg="new del">
        <pc:chgData name="Chris Woodruff" userId="2dbf025665e4d94d" providerId="LiveId" clId="{CF12CBC5-5CF4-48A0-A58F-4ED7EEE9BFA7}" dt="2023-03-04T13:25:17.189" v="634" actId="680"/>
        <pc:sldMkLst>
          <pc:docMk/>
          <pc:sldMk cId="4173492599" sldId="312"/>
        </pc:sldMkLst>
      </pc:sldChg>
      <pc:sldChg chg="modSp add mod">
        <pc:chgData name="Chris Woodruff" userId="2dbf025665e4d94d" providerId="LiveId" clId="{CF12CBC5-5CF4-48A0-A58F-4ED7EEE9BFA7}" dt="2023-03-05T13:32:46.885" v="817" actId="20577"/>
        <pc:sldMkLst>
          <pc:docMk/>
          <pc:sldMk cId="3049342748" sldId="313"/>
        </pc:sldMkLst>
        <pc:spChg chg="mod">
          <ac:chgData name="Chris Woodruff" userId="2dbf025665e4d94d" providerId="LiveId" clId="{CF12CBC5-5CF4-48A0-A58F-4ED7EEE9BFA7}" dt="2023-03-05T13:32:46.885" v="817" actId="20577"/>
          <ac:spMkLst>
            <pc:docMk/>
            <pc:sldMk cId="3049342748" sldId="313"/>
            <ac:spMk id="3" creationId="{DC3F4155-C7DB-B365-BB3B-524000458D7D}"/>
          </ac:spMkLst>
        </pc:spChg>
      </pc:sldChg>
      <pc:sldChg chg="new del">
        <pc:chgData name="Chris Woodruff" userId="2dbf025665e4d94d" providerId="LiveId" clId="{CF12CBC5-5CF4-48A0-A58F-4ED7EEE9BFA7}" dt="2023-03-05T23:52:32.483" v="820" actId="680"/>
        <pc:sldMkLst>
          <pc:docMk/>
          <pc:sldMk cId="1775021560" sldId="314"/>
        </pc:sldMkLst>
      </pc:sldChg>
      <pc:sldChg chg="addSp delSp modSp add mod delAnim modAnim">
        <pc:chgData name="Chris Woodruff" userId="2dbf025665e4d94d" providerId="LiveId" clId="{CF12CBC5-5CF4-48A0-A58F-4ED7EEE9BFA7}" dt="2023-03-09T13:11:35.429" v="2653" actId="14100"/>
        <pc:sldMkLst>
          <pc:docMk/>
          <pc:sldMk cId="1835766150" sldId="314"/>
        </pc:sldMkLst>
        <pc:spChg chg="add mod">
          <ac:chgData name="Chris Woodruff" userId="2dbf025665e4d94d" providerId="LiveId" clId="{CF12CBC5-5CF4-48A0-A58F-4ED7EEE9BFA7}" dt="2023-03-09T13:10:43.486" v="2640" actId="1076"/>
          <ac:spMkLst>
            <pc:docMk/>
            <pc:sldMk cId="1835766150" sldId="314"/>
            <ac:spMk id="3" creationId="{6E1861FC-15A9-830F-2C4D-2A467FFF6D82}"/>
          </ac:spMkLst>
        </pc:spChg>
        <pc:spChg chg="add mod">
          <ac:chgData name="Chris Woodruff" userId="2dbf025665e4d94d" providerId="LiveId" clId="{CF12CBC5-5CF4-48A0-A58F-4ED7EEE9BFA7}" dt="2023-03-09T13:11:35.429" v="2653" actId="14100"/>
          <ac:spMkLst>
            <pc:docMk/>
            <pc:sldMk cId="1835766150" sldId="314"/>
            <ac:spMk id="4" creationId="{66D493B8-014B-F8F2-367D-81BBAFCABFE2}"/>
          </ac:spMkLst>
        </pc:spChg>
        <pc:spChg chg="add del mod">
          <ac:chgData name="Chris Woodruff" userId="2dbf025665e4d94d" providerId="LiveId" clId="{CF12CBC5-5CF4-48A0-A58F-4ED7EEE9BFA7}" dt="2023-03-06T00:01:27.200" v="855" actId="478"/>
          <ac:spMkLst>
            <pc:docMk/>
            <pc:sldMk cId="1835766150" sldId="314"/>
            <ac:spMk id="5" creationId="{61E0BD56-92D7-0FDB-1655-902D9765A484}"/>
          </ac:spMkLst>
        </pc:spChg>
        <pc:spChg chg="add del">
          <ac:chgData name="Chris Woodruff" userId="2dbf025665e4d94d" providerId="LiveId" clId="{CF12CBC5-5CF4-48A0-A58F-4ED7EEE9BFA7}" dt="2023-03-05T23:59:01.264" v="845"/>
          <ac:spMkLst>
            <pc:docMk/>
            <pc:sldMk cId="1835766150" sldId="314"/>
            <ac:spMk id="6" creationId="{04FD7DAA-9CCB-FA8B-ED9B-D5D2676E5B3F}"/>
          </ac:spMkLst>
        </pc:spChg>
      </pc:sldChg>
      <pc:sldChg chg="add del">
        <pc:chgData name="Chris Woodruff" userId="2dbf025665e4d94d" providerId="LiveId" clId="{CF12CBC5-5CF4-48A0-A58F-4ED7EEE9BFA7}" dt="2023-03-06T01:10:20.620" v="863"/>
        <pc:sldMkLst>
          <pc:docMk/>
          <pc:sldMk cId="907346280" sldId="315"/>
        </pc:sldMkLst>
      </pc:sldChg>
      <pc:sldChg chg="addSp modSp add del">
        <pc:chgData name="Chris Woodruff" userId="2dbf025665e4d94d" providerId="LiveId" clId="{CF12CBC5-5CF4-48A0-A58F-4ED7EEE9BFA7}" dt="2023-03-07T15:45:16.918" v="1198" actId="47"/>
        <pc:sldMkLst>
          <pc:docMk/>
          <pc:sldMk cId="1501774739" sldId="315"/>
        </pc:sldMkLst>
        <pc:spChg chg="add mod">
          <ac:chgData name="Chris Woodruff" userId="2dbf025665e4d94d" providerId="LiveId" clId="{CF12CBC5-5CF4-48A0-A58F-4ED7EEE9BFA7}" dt="2023-03-06T01:11:14.324" v="867"/>
          <ac:spMkLst>
            <pc:docMk/>
            <pc:sldMk cId="1501774739" sldId="315"/>
            <ac:spMk id="3" creationId="{5914A7D3-7ED4-DE03-2A90-AF5BEA3257CB}"/>
          </ac:spMkLst>
        </pc:spChg>
      </pc:sldChg>
      <pc:sldChg chg="addSp modSp add mod">
        <pc:chgData name="Chris Woodruff" userId="2dbf025665e4d94d" providerId="LiveId" clId="{CF12CBC5-5CF4-48A0-A58F-4ED7EEE9BFA7}" dt="2023-03-10T02:33:31.973" v="2931" actId="14100"/>
        <pc:sldMkLst>
          <pc:docMk/>
          <pc:sldMk cId="1387294262" sldId="316"/>
        </pc:sldMkLst>
        <pc:spChg chg="mod">
          <ac:chgData name="Chris Woodruff" userId="2dbf025665e4d94d" providerId="LiveId" clId="{CF12CBC5-5CF4-48A0-A58F-4ED7EEE9BFA7}" dt="2023-03-06T01:17:55.908" v="872" actId="14100"/>
          <ac:spMkLst>
            <pc:docMk/>
            <pc:sldMk cId="1387294262" sldId="316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10T02:33:31.973" v="2931" actId="14100"/>
          <ac:spMkLst>
            <pc:docMk/>
            <pc:sldMk cId="1387294262" sldId="316"/>
            <ac:spMk id="3" creationId="{05F88F15-56B8-A20D-CF6E-A307D6DC48A5}"/>
          </ac:spMkLst>
        </pc:spChg>
      </pc:sldChg>
      <pc:sldChg chg="addSp modSp add mod modAnim">
        <pc:chgData name="Chris Woodruff" userId="2dbf025665e4d94d" providerId="LiveId" clId="{CF12CBC5-5CF4-48A0-A58F-4ED7EEE9BFA7}" dt="2023-03-09T13:13:13.652" v="2670" actId="1076"/>
        <pc:sldMkLst>
          <pc:docMk/>
          <pc:sldMk cId="3869421071" sldId="317"/>
        </pc:sldMkLst>
        <pc:spChg chg="mod">
          <ac:chgData name="Chris Woodruff" userId="2dbf025665e4d94d" providerId="LiveId" clId="{CF12CBC5-5CF4-48A0-A58F-4ED7EEE9BFA7}" dt="2023-03-06T01:22:34.371" v="886" actId="20577"/>
          <ac:spMkLst>
            <pc:docMk/>
            <pc:sldMk cId="3869421071" sldId="317"/>
            <ac:spMk id="2" creationId="{CA528DC9-BB47-445C-9B13-0CD077BD9048}"/>
          </ac:spMkLst>
        </pc:spChg>
        <pc:spChg chg="mod">
          <ac:chgData name="Chris Woodruff" userId="2dbf025665e4d94d" providerId="LiveId" clId="{CF12CBC5-5CF4-48A0-A58F-4ED7EEE9BFA7}" dt="2023-03-09T13:12:02.076" v="2655" actId="1076"/>
          <ac:spMkLst>
            <pc:docMk/>
            <pc:sldMk cId="3869421071" sldId="317"/>
            <ac:spMk id="3" creationId="{6E1861FC-15A9-830F-2C4D-2A467FFF6D82}"/>
          </ac:spMkLst>
        </pc:spChg>
        <pc:spChg chg="mod">
          <ac:chgData name="Chris Woodruff" userId="2dbf025665e4d94d" providerId="LiveId" clId="{CF12CBC5-5CF4-48A0-A58F-4ED7EEE9BFA7}" dt="2023-03-09T13:13:13.652" v="2670" actId="1076"/>
          <ac:spMkLst>
            <pc:docMk/>
            <pc:sldMk cId="3869421071" sldId="317"/>
            <ac:spMk id="4" creationId="{66D493B8-014B-F8F2-367D-81BBAFCABFE2}"/>
          </ac:spMkLst>
        </pc:spChg>
        <pc:spChg chg="add mod">
          <ac:chgData name="Chris Woodruff" userId="2dbf025665e4d94d" providerId="LiveId" clId="{CF12CBC5-5CF4-48A0-A58F-4ED7EEE9BFA7}" dt="2023-03-09T13:12:34.857" v="2666" actId="20577"/>
          <ac:spMkLst>
            <pc:docMk/>
            <pc:sldMk cId="3869421071" sldId="317"/>
            <ac:spMk id="5" creationId="{B878809D-4981-9E66-4D78-F7DA018ACCF4}"/>
          </ac:spMkLst>
        </pc:spChg>
      </pc:sldChg>
      <pc:sldChg chg="addSp modSp add mod modAnim">
        <pc:chgData name="Chris Woodruff" userId="2dbf025665e4d94d" providerId="LiveId" clId="{CF12CBC5-5CF4-48A0-A58F-4ED7EEE9BFA7}" dt="2023-03-10T11:53:02.413" v="3449"/>
        <pc:sldMkLst>
          <pc:docMk/>
          <pc:sldMk cId="2841194485" sldId="318"/>
        </pc:sldMkLst>
        <pc:spChg chg="mod">
          <ac:chgData name="Chris Woodruff" userId="2dbf025665e4d94d" providerId="LiveId" clId="{CF12CBC5-5CF4-48A0-A58F-4ED7EEE9BFA7}" dt="2023-03-07T15:44:57.749" v="1197" actId="14100"/>
          <ac:spMkLst>
            <pc:docMk/>
            <pc:sldMk cId="2841194485" sldId="318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7T17:55:19.563" v="1879" actId="404"/>
          <ac:spMkLst>
            <pc:docMk/>
            <pc:sldMk cId="2841194485" sldId="318"/>
            <ac:spMk id="3" creationId="{750D6E6D-BA6F-9651-8968-13A41CEAC0F6}"/>
          </ac:spMkLst>
        </pc:spChg>
        <pc:spChg chg="add mod">
          <ac:chgData name="Chris Woodruff" userId="2dbf025665e4d94d" providerId="LiveId" clId="{CF12CBC5-5CF4-48A0-A58F-4ED7EEE9BFA7}" dt="2023-03-07T17:56:22.881" v="1898" actId="1076"/>
          <ac:spMkLst>
            <pc:docMk/>
            <pc:sldMk cId="2841194485" sldId="318"/>
            <ac:spMk id="4" creationId="{DF7924E2-A10B-78D8-DFAF-655B7B6E2690}"/>
          </ac:spMkLst>
        </pc:spChg>
        <pc:spChg chg="add mod">
          <ac:chgData name="Chris Woodruff" userId="2dbf025665e4d94d" providerId="LiveId" clId="{CF12CBC5-5CF4-48A0-A58F-4ED7EEE9BFA7}" dt="2023-03-07T17:58:17.233" v="1960" actId="20577"/>
          <ac:spMkLst>
            <pc:docMk/>
            <pc:sldMk cId="2841194485" sldId="318"/>
            <ac:spMk id="6" creationId="{EF96592A-4C96-2E43-25D1-4B850ED6B54A}"/>
          </ac:spMkLst>
        </pc:spChg>
        <pc:spChg chg="add mod">
          <ac:chgData name="Chris Woodruff" userId="2dbf025665e4d94d" providerId="LiveId" clId="{CF12CBC5-5CF4-48A0-A58F-4ED7EEE9BFA7}" dt="2023-03-07T17:57:26.580" v="1943" actId="14100"/>
          <ac:spMkLst>
            <pc:docMk/>
            <pc:sldMk cId="2841194485" sldId="318"/>
            <ac:spMk id="7" creationId="{89C8C513-6113-D637-8CF0-1EB4F528FF0A}"/>
          </ac:spMkLst>
        </pc:spChg>
        <pc:spChg chg="mod">
          <ac:chgData name="Chris Woodruff" userId="2dbf025665e4d94d" providerId="LiveId" clId="{CF12CBC5-5CF4-48A0-A58F-4ED7EEE9BFA7}" dt="2023-03-07T17:50:59.867" v="1761" actId="1076"/>
          <ac:spMkLst>
            <pc:docMk/>
            <pc:sldMk cId="2841194485" sldId="318"/>
            <ac:spMk id="11" creationId="{89FFE08C-0150-A24D-8F0E-E335CDBED811}"/>
          </ac:spMkLst>
        </pc:spChg>
      </pc:sldChg>
      <pc:sldChg chg="addSp delSp modSp add del mod">
        <pc:chgData name="Chris Woodruff" userId="2dbf025665e4d94d" providerId="LiveId" clId="{CF12CBC5-5CF4-48A0-A58F-4ED7EEE9BFA7}" dt="2023-03-07T16:07:32.391" v="1481" actId="47"/>
        <pc:sldMkLst>
          <pc:docMk/>
          <pc:sldMk cId="2212496852" sldId="319"/>
        </pc:sldMkLst>
        <pc:spChg chg="del">
          <ac:chgData name="Chris Woodruff" userId="2dbf025665e4d94d" providerId="LiveId" clId="{CF12CBC5-5CF4-48A0-A58F-4ED7EEE9BFA7}" dt="2023-03-07T16:05:40.444" v="1469" actId="478"/>
          <ac:spMkLst>
            <pc:docMk/>
            <pc:sldMk cId="2212496852" sldId="319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7T16:06:04.918" v="1471"/>
          <ac:spMkLst>
            <pc:docMk/>
            <pc:sldMk cId="2212496852" sldId="319"/>
            <ac:spMk id="3" creationId="{EADB7D8A-1A40-EA78-BF59-DDA20D861E8F}"/>
          </ac:spMkLst>
        </pc:spChg>
        <pc:spChg chg="add mod">
          <ac:chgData name="Chris Woodruff" userId="2dbf025665e4d94d" providerId="LiveId" clId="{CF12CBC5-5CF4-48A0-A58F-4ED7EEE9BFA7}" dt="2023-03-07T16:07:28.053" v="1480" actId="404"/>
          <ac:spMkLst>
            <pc:docMk/>
            <pc:sldMk cId="2212496852" sldId="319"/>
            <ac:spMk id="4" creationId="{FE5EC2F8-C50C-D1AB-7793-547570BF730C}"/>
          </ac:spMkLst>
        </pc:spChg>
      </pc:sldChg>
      <pc:sldChg chg="addSp delSp modSp add mod">
        <pc:chgData name="Chris Woodruff" userId="2dbf025665e4d94d" providerId="LiveId" clId="{CF12CBC5-5CF4-48A0-A58F-4ED7EEE9BFA7}" dt="2023-03-10T02:44:45.408" v="3099" actId="14100"/>
        <pc:sldMkLst>
          <pc:docMk/>
          <pc:sldMk cId="2257498372" sldId="320"/>
        </pc:sldMkLst>
        <pc:spChg chg="del">
          <ac:chgData name="Chris Woodruff" userId="2dbf025665e4d94d" providerId="LiveId" clId="{CF12CBC5-5CF4-48A0-A58F-4ED7EEE9BFA7}" dt="2023-03-07T16:05:45.107" v="1470" actId="478"/>
          <ac:spMkLst>
            <pc:docMk/>
            <pc:sldMk cId="2257498372" sldId="320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7T16:06:06.436" v="1472"/>
          <ac:spMkLst>
            <pc:docMk/>
            <pc:sldMk cId="2257498372" sldId="320"/>
            <ac:spMk id="3" creationId="{64A805E6-20E5-F823-EF9E-9A072505A44D}"/>
          </ac:spMkLst>
        </pc:spChg>
        <pc:spChg chg="add mod">
          <ac:chgData name="Chris Woodruff" userId="2dbf025665e4d94d" providerId="LiveId" clId="{CF12CBC5-5CF4-48A0-A58F-4ED7EEE9BFA7}" dt="2023-03-10T02:44:45.408" v="3099" actId="14100"/>
          <ac:spMkLst>
            <pc:docMk/>
            <pc:sldMk cId="2257498372" sldId="320"/>
            <ac:spMk id="4" creationId="{163F0CED-FC42-776E-5740-DEFF88A43943}"/>
          </ac:spMkLst>
        </pc:spChg>
        <pc:spChg chg="add del">
          <ac:chgData name="Chris Woodruff" userId="2dbf025665e4d94d" providerId="LiveId" clId="{CF12CBC5-5CF4-48A0-A58F-4ED7EEE9BFA7}" dt="2023-03-07T17:46:13.355" v="1687"/>
          <ac:spMkLst>
            <pc:docMk/>
            <pc:sldMk cId="2257498372" sldId="320"/>
            <ac:spMk id="5" creationId="{E38DEFE2-68C7-8CAD-C21B-B1FFD8480F68}"/>
          </ac:spMkLst>
        </pc:spChg>
      </pc:sldChg>
      <pc:sldChg chg="addSp delSp modSp add mod ord modAnim">
        <pc:chgData name="Chris Woodruff" userId="2dbf025665e4d94d" providerId="LiveId" clId="{CF12CBC5-5CF4-48A0-A58F-4ED7EEE9BFA7}" dt="2023-03-08T13:17:39.609" v="2005" actId="22"/>
        <pc:sldMkLst>
          <pc:docMk/>
          <pc:sldMk cId="3273778021" sldId="321"/>
        </pc:sldMkLst>
        <pc:spChg chg="add mod">
          <ac:chgData name="Chris Woodruff" userId="2dbf025665e4d94d" providerId="LiveId" clId="{CF12CBC5-5CF4-48A0-A58F-4ED7EEE9BFA7}" dt="2023-03-08T13:14:17.111" v="1968"/>
          <ac:spMkLst>
            <pc:docMk/>
            <pc:sldMk cId="3273778021" sldId="321"/>
            <ac:spMk id="4" creationId="{71F6C6AD-49A2-80CF-361B-8C3057ED92D9}"/>
          </ac:spMkLst>
        </pc:spChg>
        <pc:spChg chg="add mod">
          <ac:chgData name="Chris Woodruff" userId="2dbf025665e4d94d" providerId="LiveId" clId="{CF12CBC5-5CF4-48A0-A58F-4ED7EEE9BFA7}" dt="2023-03-08T13:15:09.039" v="1972" actId="113"/>
          <ac:spMkLst>
            <pc:docMk/>
            <pc:sldMk cId="3273778021" sldId="321"/>
            <ac:spMk id="6" creationId="{EB64D887-A488-B6A8-25A2-2B191DB3B4EC}"/>
          </ac:spMkLst>
        </pc:spChg>
        <pc:spChg chg="add del mod">
          <ac:chgData name="Chris Woodruff" userId="2dbf025665e4d94d" providerId="LiveId" clId="{CF12CBC5-5CF4-48A0-A58F-4ED7EEE9BFA7}" dt="2023-03-08T13:17:39.609" v="2005" actId="22"/>
          <ac:spMkLst>
            <pc:docMk/>
            <pc:sldMk cId="3273778021" sldId="321"/>
            <ac:spMk id="8" creationId="{175CE892-C35F-6F97-8B5E-A43D426C00EE}"/>
          </ac:spMkLst>
        </pc:spChg>
      </pc:sldChg>
      <pc:sldChg chg="modSp add modAnim">
        <pc:chgData name="Chris Woodruff" userId="2dbf025665e4d94d" providerId="LiveId" clId="{CF12CBC5-5CF4-48A0-A58F-4ED7EEE9BFA7}" dt="2023-03-08T13:18:19.801" v="2063"/>
        <pc:sldMkLst>
          <pc:docMk/>
          <pc:sldMk cId="919709343" sldId="322"/>
        </pc:sldMkLst>
        <pc:spChg chg="mod">
          <ac:chgData name="Chris Woodruff" userId="2dbf025665e4d94d" providerId="LiveId" clId="{CF12CBC5-5CF4-48A0-A58F-4ED7EEE9BFA7}" dt="2023-03-08T13:18:02.364" v="2062" actId="20577"/>
          <ac:spMkLst>
            <pc:docMk/>
            <pc:sldMk cId="919709343" sldId="322"/>
            <ac:spMk id="6" creationId="{EB64D887-A488-B6A8-25A2-2B191DB3B4EC}"/>
          </ac:spMkLst>
        </pc:spChg>
      </pc:sldChg>
      <pc:sldChg chg="modSp add del mod">
        <pc:chgData name="Chris Woodruff" userId="2dbf025665e4d94d" providerId="LiveId" clId="{CF12CBC5-5CF4-48A0-A58F-4ED7EEE9BFA7}" dt="2023-03-09T13:15:47.731" v="2693" actId="14100"/>
        <pc:sldMkLst>
          <pc:docMk/>
          <pc:sldMk cId="3214690758" sldId="323"/>
        </pc:sldMkLst>
        <pc:spChg chg="mod">
          <ac:chgData name="Chris Woodruff" userId="2dbf025665e4d94d" providerId="LiveId" clId="{CF12CBC5-5CF4-48A0-A58F-4ED7EEE9BFA7}" dt="2023-03-09T13:15:34.548" v="2691" actId="404"/>
          <ac:spMkLst>
            <pc:docMk/>
            <pc:sldMk cId="3214690758" sldId="323"/>
            <ac:spMk id="4" creationId="{71F6C6AD-49A2-80CF-361B-8C3057ED92D9}"/>
          </ac:spMkLst>
        </pc:spChg>
        <pc:spChg chg="mod">
          <ac:chgData name="Chris Woodruff" userId="2dbf025665e4d94d" providerId="LiveId" clId="{CF12CBC5-5CF4-48A0-A58F-4ED7EEE9BFA7}" dt="2023-03-09T13:15:47.731" v="2693" actId="14100"/>
          <ac:spMkLst>
            <pc:docMk/>
            <pc:sldMk cId="3214690758" sldId="323"/>
            <ac:spMk id="6" creationId="{EB64D887-A488-B6A8-25A2-2B191DB3B4EC}"/>
          </ac:spMkLst>
        </pc:spChg>
      </pc:sldChg>
      <pc:sldChg chg="add del">
        <pc:chgData name="Chris Woodruff" userId="2dbf025665e4d94d" providerId="LiveId" clId="{CF12CBC5-5CF4-48A0-A58F-4ED7EEE9BFA7}" dt="2023-03-09T13:16:37.091" v="2696" actId="47"/>
        <pc:sldMkLst>
          <pc:docMk/>
          <pc:sldMk cId="3714100615" sldId="324"/>
        </pc:sldMkLst>
      </pc:sldChg>
      <pc:sldChg chg="addSp delSp modSp add mod">
        <pc:chgData name="Chris Woodruff" userId="2dbf025665e4d94d" providerId="LiveId" clId="{CF12CBC5-5CF4-48A0-A58F-4ED7EEE9BFA7}" dt="2023-03-09T13:17:01.277" v="2699" actId="113"/>
        <pc:sldMkLst>
          <pc:docMk/>
          <pc:sldMk cId="1449132614" sldId="325"/>
        </pc:sldMkLst>
        <pc:spChg chg="mod">
          <ac:chgData name="Chris Woodruff" userId="2dbf025665e4d94d" providerId="LiveId" clId="{CF12CBC5-5CF4-48A0-A58F-4ED7EEE9BFA7}" dt="2023-03-09T12:47:12.888" v="2344" actId="1038"/>
          <ac:spMkLst>
            <pc:docMk/>
            <pc:sldMk cId="1449132614" sldId="325"/>
            <ac:spMk id="2" creationId="{CA528DC9-BB47-445C-9B13-0CD077BD9048}"/>
          </ac:spMkLst>
        </pc:spChg>
        <pc:spChg chg="add del mod">
          <ac:chgData name="Chris Woodruff" userId="2dbf025665e4d94d" providerId="LiveId" clId="{CF12CBC5-5CF4-48A0-A58F-4ED7EEE9BFA7}" dt="2023-03-09T12:45:24.204" v="2157" actId="478"/>
          <ac:spMkLst>
            <pc:docMk/>
            <pc:sldMk cId="1449132614" sldId="325"/>
            <ac:spMk id="3" creationId="{FA2D1C5D-A53C-BDD6-4A8B-C194FD27F9B7}"/>
          </ac:spMkLst>
        </pc:spChg>
        <pc:spChg chg="add del">
          <ac:chgData name="Chris Woodruff" userId="2dbf025665e4d94d" providerId="LiveId" clId="{CF12CBC5-5CF4-48A0-A58F-4ED7EEE9BFA7}" dt="2023-03-09T12:45:27.936" v="2159" actId="22"/>
          <ac:spMkLst>
            <pc:docMk/>
            <pc:sldMk cId="1449132614" sldId="325"/>
            <ac:spMk id="5" creationId="{AB4CC36D-21B1-FA90-C3EF-D6AF8A81C2BF}"/>
          </ac:spMkLst>
        </pc:spChg>
        <pc:spChg chg="add mod">
          <ac:chgData name="Chris Woodruff" userId="2dbf025665e4d94d" providerId="LiveId" clId="{CF12CBC5-5CF4-48A0-A58F-4ED7EEE9BFA7}" dt="2023-03-09T12:47:59.904" v="2369" actId="1076"/>
          <ac:spMkLst>
            <pc:docMk/>
            <pc:sldMk cId="1449132614" sldId="325"/>
            <ac:spMk id="7" creationId="{1CC06A98-45D1-3BC7-AF28-1BDF8CCDDAAD}"/>
          </ac:spMkLst>
        </pc:spChg>
        <pc:spChg chg="add mod">
          <ac:chgData name="Chris Woodruff" userId="2dbf025665e4d94d" providerId="LiveId" clId="{CF12CBC5-5CF4-48A0-A58F-4ED7EEE9BFA7}" dt="2023-03-09T13:17:01.277" v="2699" actId="113"/>
          <ac:spMkLst>
            <pc:docMk/>
            <pc:sldMk cId="1449132614" sldId="325"/>
            <ac:spMk id="9" creationId="{DE7E9BCF-0687-B988-D472-B5C112D42E79}"/>
          </ac:spMkLst>
        </pc:spChg>
      </pc:sldChg>
      <pc:sldChg chg="addSp delSp modSp add mod">
        <pc:chgData name="Chris Woodruff" userId="2dbf025665e4d94d" providerId="LiveId" clId="{CF12CBC5-5CF4-48A0-A58F-4ED7EEE9BFA7}" dt="2023-03-09T13:04:50.468" v="2580" actId="1076"/>
        <pc:sldMkLst>
          <pc:docMk/>
          <pc:sldMk cId="3645294761" sldId="326"/>
        </pc:sldMkLst>
        <pc:spChg chg="mod">
          <ac:chgData name="Chris Woodruff" userId="2dbf025665e4d94d" providerId="LiveId" clId="{CF12CBC5-5CF4-48A0-A58F-4ED7EEE9BFA7}" dt="2023-03-09T13:03:40.035" v="2573" actId="403"/>
          <ac:spMkLst>
            <pc:docMk/>
            <pc:sldMk cId="3645294761" sldId="326"/>
            <ac:spMk id="2" creationId="{F3F05D99-BABB-4AC0-9E31-58496EEF10C5}"/>
          </ac:spMkLst>
        </pc:spChg>
        <pc:spChg chg="del">
          <ac:chgData name="Chris Woodruff" userId="2dbf025665e4d94d" providerId="LiveId" clId="{CF12CBC5-5CF4-48A0-A58F-4ED7EEE9BFA7}" dt="2023-03-09T12:56:40.149" v="2430" actId="478"/>
          <ac:spMkLst>
            <pc:docMk/>
            <pc:sldMk cId="3645294761" sldId="326"/>
            <ac:spMk id="3" creationId="{657AAE06-A46A-4D1A-A69E-247431BBEDD4}"/>
          </ac:spMkLst>
        </pc:spChg>
        <pc:spChg chg="mod">
          <ac:chgData name="Chris Woodruff" userId="2dbf025665e4d94d" providerId="LiveId" clId="{CF12CBC5-5CF4-48A0-A58F-4ED7EEE9BFA7}" dt="2023-03-09T13:00:15.974" v="2554" actId="1037"/>
          <ac:spMkLst>
            <pc:docMk/>
            <pc:sldMk cId="3645294761" sldId="326"/>
            <ac:spMk id="4" creationId="{563C365F-90A8-4908-A8D8-B53E4CB280C6}"/>
          </ac:spMkLst>
        </pc:spChg>
        <pc:spChg chg="del">
          <ac:chgData name="Chris Woodruff" userId="2dbf025665e4d94d" providerId="LiveId" clId="{CF12CBC5-5CF4-48A0-A58F-4ED7EEE9BFA7}" dt="2023-03-09T12:56:44.061" v="2431" actId="478"/>
          <ac:spMkLst>
            <pc:docMk/>
            <pc:sldMk cId="3645294761" sldId="326"/>
            <ac:spMk id="5" creationId="{62C63A14-D4C5-4DA9-9AB9-821DEC77E91F}"/>
          </ac:spMkLst>
        </pc:spChg>
        <pc:spChg chg="mod">
          <ac:chgData name="Chris Woodruff" userId="2dbf025665e4d94d" providerId="LiveId" clId="{CF12CBC5-5CF4-48A0-A58F-4ED7EEE9BFA7}" dt="2023-03-09T13:03:52.532" v="2574" actId="14100"/>
          <ac:spMkLst>
            <pc:docMk/>
            <pc:sldMk cId="3645294761" sldId="326"/>
            <ac:spMk id="6" creationId="{DA8D6A93-A62B-49B5-8C1A-6326EA3EF9E6}"/>
          </ac:spMkLst>
        </pc:spChg>
        <pc:spChg chg="del">
          <ac:chgData name="Chris Woodruff" userId="2dbf025665e4d94d" providerId="LiveId" clId="{CF12CBC5-5CF4-48A0-A58F-4ED7EEE9BFA7}" dt="2023-03-09T12:56:46.407" v="2432" actId="478"/>
          <ac:spMkLst>
            <pc:docMk/>
            <pc:sldMk cId="3645294761" sldId="326"/>
            <ac:spMk id="7" creationId="{F5530E07-A169-4E65-A19F-3874F2E2E29E}"/>
          </ac:spMkLst>
        </pc:spChg>
        <pc:spChg chg="mod">
          <ac:chgData name="Chris Woodruff" userId="2dbf025665e4d94d" providerId="LiveId" clId="{CF12CBC5-5CF4-48A0-A58F-4ED7EEE9BFA7}" dt="2023-03-09T13:03:29.268" v="2571" actId="403"/>
          <ac:spMkLst>
            <pc:docMk/>
            <pc:sldMk cId="3645294761" sldId="326"/>
            <ac:spMk id="8" creationId="{9D5FCF19-B632-4E22-946C-2A3693A0EE76}"/>
          </ac:spMkLst>
        </pc:spChg>
        <pc:spChg chg="del">
          <ac:chgData name="Chris Woodruff" userId="2dbf025665e4d94d" providerId="LiveId" clId="{CF12CBC5-5CF4-48A0-A58F-4ED7EEE9BFA7}" dt="2023-03-09T12:56:50.763" v="2433" actId="478"/>
          <ac:spMkLst>
            <pc:docMk/>
            <pc:sldMk cId="3645294761" sldId="326"/>
            <ac:spMk id="9" creationId="{D8E49C27-4FF7-4164-A268-8C704517CD82}"/>
          </ac:spMkLst>
        </pc:spChg>
        <pc:spChg chg="del">
          <ac:chgData name="Chris Woodruff" userId="2dbf025665e4d94d" providerId="LiveId" clId="{CF12CBC5-5CF4-48A0-A58F-4ED7EEE9BFA7}" dt="2023-03-09T12:56:25.612" v="2426" actId="478"/>
          <ac:spMkLst>
            <pc:docMk/>
            <pc:sldMk cId="3645294761" sldId="326"/>
            <ac:spMk id="14" creationId="{9F2739A0-4A58-4A58-B0FE-7C2F9046130C}"/>
          </ac:spMkLst>
        </pc:spChg>
        <pc:spChg chg="del">
          <ac:chgData name="Chris Woodruff" userId="2dbf025665e4d94d" providerId="LiveId" clId="{CF12CBC5-5CF4-48A0-A58F-4ED7EEE9BFA7}" dt="2023-03-09T12:56:21.063" v="2425" actId="478"/>
          <ac:spMkLst>
            <pc:docMk/>
            <pc:sldMk cId="3645294761" sldId="326"/>
            <ac:spMk id="15" creationId="{10E1FCFC-CDC3-44A2-A38D-6BBA5C404F3C}"/>
          </ac:spMkLst>
        </pc:spChg>
        <pc:spChg chg="mod">
          <ac:chgData name="Chris Woodruff" userId="2dbf025665e4d94d" providerId="LiveId" clId="{CF12CBC5-5CF4-48A0-A58F-4ED7EEE9BFA7}" dt="2023-03-09T12:56:33.238" v="2429" actId="1076"/>
          <ac:spMkLst>
            <pc:docMk/>
            <pc:sldMk cId="3645294761" sldId="326"/>
            <ac:spMk id="16" creationId="{D7BAD5A3-E0BD-7740-98D9-A42989EB584D}"/>
          </ac:spMkLst>
        </pc:spChg>
        <pc:spChg chg="add mod">
          <ac:chgData name="Chris Woodruff" userId="2dbf025665e4d94d" providerId="LiveId" clId="{CF12CBC5-5CF4-48A0-A58F-4ED7EEE9BFA7}" dt="2023-03-09T13:04:50.468" v="2580" actId="1076"/>
          <ac:spMkLst>
            <pc:docMk/>
            <pc:sldMk cId="3645294761" sldId="326"/>
            <ac:spMk id="17" creationId="{233ED485-9A32-E786-9024-D792030B4A0A}"/>
          </ac:spMkLst>
        </pc:spChg>
        <pc:spChg chg="add mod">
          <ac:chgData name="Chris Woodruff" userId="2dbf025665e4d94d" providerId="LiveId" clId="{CF12CBC5-5CF4-48A0-A58F-4ED7EEE9BFA7}" dt="2023-03-09T13:04:50.468" v="2580" actId="1076"/>
          <ac:spMkLst>
            <pc:docMk/>
            <pc:sldMk cId="3645294761" sldId="326"/>
            <ac:spMk id="18" creationId="{8474344B-214E-D609-E3C3-C3288EF146DD}"/>
          </ac:spMkLst>
        </pc:spChg>
        <pc:spChg chg="del">
          <ac:chgData name="Chris Woodruff" userId="2dbf025665e4d94d" providerId="LiveId" clId="{CF12CBC5-5CF4-48A0-A58F-4ED7EEE9BFA7}" dt="2023-03-09T12:56:16.099" v="2424" actId="478"/>
          <ac:spMkLst>
            <pc:docMk/>
            <pc:sldMk cId="3645294761" sldId="326"/>
            <ac:spMk id="19" creationId="{D37CC79F-3FFB-49E8-82D9-050AD69AC2A7}"/>
          </ac:spMkLst>
        </pc:spChg>
        <pc:picChg chg="mod">
          <ac:chgData name="Chris Woodruff" userId="2dbf025665e4d94d" providerId="LiveId" clId="{CF12CBC5-5CF4-48A0-A58F-4ED7EEE9BFA7}" dt="2023-03-09T12:58:19.574" v="2529" actId="1037"/>
          <ac:picMkLst>
            <pc:docMk/>
            <pc:sldMk cId="3645294761" sldId="326"/>
            <ac:picMk id="10" creationId="{C2FC8A05-4DA4-4729-B035-BAD89E501F82}"/>
          </ac:picMkLst>
        </pc:picChg>
        <pc:picChg chg="mod">
          <ac:chgData name="Chris Woodruff" userId="2dbf025665e4d94d" providerId="LiveId" clId="{CF12CBC5-5CF4-48A0-A58F-4ED7EEE9BFA7}" dt="2023-03-09T12:58:19.574" v="2529" actId="1037"/>
          <ac:picMkLst>
            <pc:docMk/>
            <pc:sldMk cId="3645294761" sldId="326"/>
            <ac:picMk id="11" creationId="{E2EB4D4D-FA60-4D5A-B162-597293F14AE1}"/>
          </ac:picMkLst>
        </pc:picChg>
        <pc:picChg chg="mod">
          <ac:chgData name="Chris Woodruff" userId="2dbf025665e4d94d" providerId="LiveId" clId="{CF12CBC5-5CF4-48A0-A58F-4ED7EEE9BFA7}" dt="2023-03-09T12:58:19.574" v="2529" actId="1037"/>
          <ac:picMkLst>
            <pc:docMk/>
            <pc:sldMk cId="3645294761" sldId="326"/>
            <ac:picMk id="12" creationId="{2286FDA3-8DEF-478B-B004-93ADD82EF83D}"/>
          </ac:picMkLst>
        </pc:picChg>
        <pc:picChg chg="mod">
          <ac:chgData name="Chris Woodruff" userId="2dbf025665e4d94d" providerId="LiveId" clId="{CF12CBC5-5CF4-48A0-A58F-4ED7EEE9BFA7}" dt="2023-03-09T12:58:19.574" v="2529" actId="1037"/>
          <ac:picMkLst>
            <pc:docMk/>
            <pc:sldMk cId="3645294761" sldId="326"/>
            <ac:picMk id="13" creationId="{0365B964-E801-49B8-98C8-472DB2A1B1E3}"/>
          </ac:picMkLst>
        </pc:picChg>
      </pc:sldChg>
      <pc:sldChg chg="addSp modSp add mod">
        <pc:chgData name="Chris Woodruff" userId="2dbf025665e4d94d" providerId="LiveId" clId="{CF12CBC5-5CF4-48A0-A58F-4ED7EEE9BFA7}" dt="2023-03-09T13:20:57.641" v="2775" actId="404"/>
        <pc:sldMkLst>
          <pc:docMk/>
          <pc:sldMk cId="2715783471" sldId="327"/>
        </pc:sldMkLst>
        <pc:spChg chg="mod">
          <ac:chgData name="Chris Woodruff" userId="2dbf025665e4d94d" providerId="LiveId" clId="{CF12CBC5-5CF4-48A0-A58F-4ED7EEE9BFA7}" dt="2023-03-09T13:19:35.782" v="2766" actId="20577"/>
          <ac:spMkLst>
            <pc:docMk/>
            <pc:sldMk cId="2715783471" sldId="327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9T13:20:57.641" v="2775" actId="404"/>
          <ac:spMkLst>
            <pc:docMk/>
            <pc:sldMk cId="2715783471" sldId="327"/>
            <ac:spMk id="4" creationId="{34D52958-8BA6-0B71-AD0D-8A77B5463BAA}"/>
          </ac:spMkLst>
        </pc:spChg>
      </pc:sldChg>
      <pc:sldChg chg="delSp add del mod">
        <pc:chgData name="Chris Woodruff" userId="2dbf025665e4d94d" providerId="LiveId" clId="{CF12CBC5-5CF4-48A0-A58F-4ED7EEE9BFA7}" dt="2023-03-10T11:56:33.302" v="3451" actId="47"/>
        <pc:sldMkLst>
          <pc:docMk/>
          <pc:sldMk cId="3360421178" sldId="328"/>
        </pc:sldMkLst>
        <pc:spChg chg="del">
          <ac:chgData name="Chris Woodruff" userId="2dbf025665e4d94d" providerId="LiveId" clId="{CF12CBC5-5CF4-48A0-A58F-4ED7EEE9BFA7}" dt="2023-03-10T11:55:11.370" v="3450" actId="478"/>
          <ac:spMkLst>
            <pc:docMk/>
            <pc:sldMk cId="3360421178" sldId="328"/>
            <ac:spMk id="4" creationId="{167FAAAC-9D6B-9638-52EF-04BE1F970C87}"/>
          </ac:spMkLst>
        </pc:spChg>
      </pc:sldChg>
      <pc:sldChg chg="addSp delSp modSp add mod delAnim modAnim">
        <pc:chgData name="Chris Woodruff" userId="2dbf025665e4d94d" providerId="LiveId" clId="{CF12CBC5-5CF4-48A0-A58F-4ED7EEE9BFA7}" dt="2023-03-10T11:58:19.639" v="3459"/>
        <pc:sldMkLst>
          <pc:docMk/>
          <pc:sldMk cId="4089500166" sldId="329"/>
        </pc:sldMkLst>
        <pc:spChg chg="mod">
          <ac:chgData name="Chris Woodruff" userId="2dbf025665e4d94d" providerId="LiveId" clId="{CF12CBC5-5CF4-48A0-A58F-4ED7EEE9BFA7}" dt="2023-03-09T13:19:02.417" v="2725" actId="20577"/>
          <ac:spMkLst>
            <pc:docMk/>
            <pc:sldMk cId="4089500166" sldId="329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10T02:53:30.980" v="3188" actId="113"/>
          <ac:spMkLst>
            <pc:docMk/>
            <pc:sldMk cId="4089500166" sldId="329"/>
            <ac:spMk id="3" creationId="{35CC8481-B6E9-9753-3AD3-8A2558B74EF6}"/>
          </ac:spMkLst>
        </pc:spChg>
        <pc:spChg chg="del">
          <ac:chgData name="Chris Woodruff" userId="2dbf025665e4d94d" providerId="LiveId" clId="{CF12CBC5-5CF4-48A0-A58F-4ED7EEE9BFA7}" dt="2023-03-09T13:09:06.759" v="2593" actId="478"/>
          <ac:spMkLst>
            <pc:docMk/>
            <pc:sldMk cId="4089500166" sldId="329"/>
            <ac:spMk id="4" creationId="{167FAAAC-9D6B-9638-52EF-04BE1F970C87}"/>
          </ac:spMkLst>
        </pc:spChg>
        <pc:spChg chg="add del mod">
          <ac:chgData name="Chris Woodruff" userId="2dbf025665e4d94d" providerId="LiveId" clId="{CF12CBC5-5CF4-48A0-A58F-4ED7EEE9BFA7}" dt="2023-03-10T02:52:24.714" v="3176" actId="478"/>
          <ac:spMkLst>
            <pc:docMk/>
            <pc:sldMk cId="4089500166" sldId="329"/>
            <ac:spMk id="5" creationId="{979A1D25-EC75-5856-DD98-8B04A4EAD273}"/>
          </ac:spMkLst>
        </pc:spChg>
        <pc:spChg chg="add del mod">
          <ac:chgData name="Chris Woodruff" userId="2dbf025665e4d94d" providerId="LiveId" clId="{CF12CBC5-5CF4-48A0-A58F-4ED7EEE9BFA7}" dt="2023-03-10T02:52:24.714" v="3176" actId="478"/>
          <ac:spMkLst>
            <pc:docMk/>
            <pc:sldMk cId="4089500166" sldId="329"/>
            <ac:spMk id="6" creationId="{B5A20C10-4C89-A3FB-9CC9-9E5DCBF568DF}"/>
          </ac:spMkLst>
        </pc:spChg>
        <pc:spChg chg="add mod">
          <ac:chgData name="Chris Woodruff" userId="2dbf025665e4d94d" providerId="LiveId" clId="{CF12CBC5-5CF4-48A0-A58F-4ED7EEE9BFA7}" dt="2023-03-10T02:54:03.801" v="3208" actId="20577"/>
          <ac:spMkLst>
            <pc:docMk/>
            <pc:sldMk cId="4089500166" sldId="329"/>
            <ac:spMk id="8" creationId="{4D55FFB5-7DDB-C3E3-5439-36CACD54EEED}"/>
          </ac:spMkLst>
        </pc:spChg>
        <pc:spChg chg="add del">
          <ac:chgData name="Chris Woodruff" userId="2dbf025665e4d94d" providerId="LiveId" clId="{CF12CBC5-5CF4-48A0-A58F-4ED7EEE9BFA7}" dt="2023-03-10T02:53:48.181" v="3190"/>
          <ac:spMkLst>
            <pc:docMk/>
            <pc:sldMk cId="4089500166" sldId="329"/>
            <ac:spMk id="9" creationId="{5DA4EFDD-3490-4A00-F8C5-A8054E35C707}"/>
          </ac:spMkLst>
        </pc:spChg>
      </pc:sldChg>
      <pc:sldChg chg="addSp delSp modSp add mod">
        <pc:chgData name="Chris Woodruff" userId="2dbf025665e4d94d" providerId="LiveId" clId="{CF12CBC5-5CF4-48A0-A58F-4ED7EEE9BFA7}" dt="2023-03-10T02:49:58.032" v="3170" actId="14100"/>
        <pc:sldMkLst>
          <pc:docMk/>
          <pc:sldMk cId="4071981889" sldId="330"/>
        </pc:sldMkLst>
        <pc:spChg chg="mod">
          <ac:chgData name="Chris Woodruff" userId="2dbf025665e4d94d" providerId="LiveId" clId="{CF12CBC5-5CF4-48A0-A58F-4ED7EEE9BFA7}" dt="2023-03-09T13:19:21.892" v="2753" actId="14100"/>
          <ac:spMkLst>
            <pc:docMk/>
            <pc:sldMk cId="4071981889" sldId="330"/>
            <ac:spMk id="2" creationId="{CA528DC9-BB47-445C-9B13-0CD077BD9048}"/>
          </ac:spMkLst>
        </pc:spChg>
        <pc:spChg chg="del">
          <ac:chgData name="Chris Woodruff" userId="2dbf025665e4d94d" providerId="LiveId" clId="{CF12CBC5-5CF4-48A0-A58F-4ED7EEE9BFA7}" dt="2023-03-09T13:17:57.217" v="2700" actId="478"/>
          <ac:spMkLst>
            <pc:docMk/>
            <pc:sldMk cId="4071981889" sldId="330"/>
            <ac:spMk id="4" creationId="{167FAAAC-9D6B-9638-52EF-04BE1F970C87}"/>
          </ac:spMkLst>
        </pc:spChg>
        <pc:spChg chg="add mod">
          <ac:chgData name="Chris Woodruff" userId="2dbf025665e4d94d" providerId="LiveId" clId="{CF12CBC5-5CF4-48A0-A58F-4ED7EEE9BFA7}" dt="2023-03-10T02:49:58.032" v="3170" actId="14100"/>
          <ac:spMkLst>
            <pc:docMk/>
            <pc:sldMk cId="4071981889" sldId="330"/>
            <ac:spMk id="5" creationId="{A89B0557-00D1-3C4A-D300-B0893F1756FF}"/>
          </ac:spMkLst>
        </pc:spChg>
      </pc:sldChg>
      <pc:sldChg chg="addSp delSp modSp add mod ord">
        <pc:chgData name="Chris Woodruff" userId="2dbf025665e4d94d" providerId="LiveId" clId="{CF12CBC5-5CF4-48A0-A58F-4ED7EEE9BFA7}" dt="2023-03-09T13:33:00.284" v="2919" actId="20577"/>
        <pc:sldMkLst>
          <pc:docMk/>
          <pc:sldMk cId="3722745890" sldId="331"/>
        </pc:sldMkLst>
        <pc:spChg chg="mod">
          <ac:chgData name="Chris Woodruff" userId="2dbf025665e4d94d" providerId="LiveId" clId="{CF12CBC5-5CF4-48A0-A58F-4ED7EEE9BFA7}" dt="2023-03-09T13:26:42.343" v="2786" actId="14100"/>
          <ac:spMkLst>
            <pc:docMk/>
            <pc:sldMk cId="3722745890" sldId="331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9T13:33:00.284" v="2919" actId="20577"/>
          <ac:spMkLst>
            <pc:docMk/>
            <pc:sldMk cId="3722745890" sldId="331"/>
            <ac:spMk id="4" creationId="{8ACD07C0-B346-6E64-30CB-502C757B861A}"/>
          </ac:spMkLst>
        </pc:spChg>
        <pc:spChg chg="del">
          <ac:chgData name="Chris Woodruff" userId="2dbf025665e4d94d" providerId="LiveId" clId="{CF12CBC5-5CF4-48A0-A58F-4ED7EEE9BFA7}" dt="2023-03-09T13:26:25.648" v="2778" actId="478"/>
          <ac:spMkLst>
            <pc:docMk/>
            <pc:sldMk cId="3722745890" sldId="331"/>
            <ac:spMk id="7" creationId="{1CC06A98-45D1-3BC7-AF28-1BDF8CCDDAAD}"/>
          </ac:spMkLst>
        </pc:spChg>
        <pc:spChg chg="del">
          <ac:chgData name="Chris Woodruff" userId="2dbf025665e4d94d" providerId="LiveId" clId="{CF12CBC5-5CF4-48A0-A58F-4ED7EEE9BFA7}" dt="2023-03-09T13:26:23.173" v="2777" actId="478"/>
          <ac:spMkLst>
            <pc:docMk/>
            <pc:sldMk cId="3722745890" sldId="331"/>
            <ac:spMk id="9" creationId="{DE7E9BCF-0687-B988-D472-B5C112D42E79}"/>
          </ac:spMkLst>
        </pc:spChg>
      </pc:sldChg>
      <pc:sldChg chg="modSp add mod">
        <pc:chgData name="Chris Woodruff" userId="2dbf025665e4d94d" providerId="LiveId" clId="{CF12CBC5-5CF4-48A0-A58F-4ED7EEE9BFA7}" dt="2023-03-09T13:32:46.687" v="2915"/>
        <pc:sldMkLst>
          <pc:docMk/>
          <pc:sldMk cId="717496622" sldId="332"/>
        </pc:sldMkLst>
        <pc:spChg chg="mod">
          <ac:chgData name="Chris Woodruff" userId="2dbf025665e4d94d" providerId="LiveId" clId="{CF12CBC5-5CF4-48A0-A58F-4ED7EEE9BFA7}" dt="2023-03-09T13:30:00.107" v="2858" actId="20577"/>
          <ac:spMkLst>
            <pc:docMk/>
            <pc:sldMk cId="717496622" sldId="332"/>
            <ac:spMk id="2" creationId="{CA528DC9-BB47-445C-9B13-0CD077BD9048}"/>
          </ac:spMkLst>
        </pc:spChg>
        <pc:spChg chg="mod">
          <ac:chgData name="Chris Woodruff" userId="2dbf025665e4d94d" providerId="LiveId" clId="{CF12CBC5-5CF4-48A0-A58F-4ED7EEE9BFA7}" dt="2023-03-09T13:32:46.687" v="2915"/>
          <ac:spMkLst>
            <pc:docMk/>
            <pc:sldMk cId="717496622" sldId="332"/>
            <ac:spMk id="4" creationId="{8ACD07C0-B346-6E64-30CB-502C757B861A}"/>
          </ac:spMkLst>
        </pc:spChg>
      </pc:sldChg>
      <pc:sldChg chg="addSp delSp modSp add mod">
        <pc:chgData name="Chris Woodruff" userId="2dbf025665e4d94d" providerId="LiveId" clId="{CF12CBC5-5CF4-48A0-A58F-4ED7EEE9BFA7}" dt="2023-03-10T02:39:01.860" v="3095" actId="14100"/>
        <pc:sldMkLst>
          <pc:docMk/>
          <pc:sldMk cId="3666640609" sldId="333"/>
        </pc:sldMkLst>
        <pc:spChg chg="del mod">
          <ac:chgData name="Chris Woodruff" userId="2dbf025665e4d94d" providerId="LiveId" clId="{CF12CBC5-5CF4-48A0-A58F-4ED7EEE9BFA7}" dt="2023-03-10T02:37:04.442" v="2978" actId="478"/>
          <ac:spMkLst>
            <pc:docMk/>
            <pc:sldMk cId="3666640609" sldId="333"/>
            <ac:spMk id="3" creationId="{E9921466-6571-0DF2-AA5A-C8FE597531BB}"/>
          </ac:spMkLst>
        </pc:spChg>
        <pc:spChg chg="add mod">
          <ac:chgData name="Chris Woodruff" userId="2dbf025665e4d94d" providerId="LiveId" clId="{CF12CBC5-5CF4-48A0-A58F-4ED7EEE9BFA7}" dt="2023-03-10T02:39:01.860" v="3095" actId="14100"/>
          <ac:spMkLst>
            <pc:docMk/>
            <pc:sldMk cId="3666640609" sldId="333"/>
            <ac:spMk id="5" creationId="{146387C5-384E-5E2A-7BFE-665685243FED}"/>
          </ac:spMkLst>
        </pc:spChg>
      </pc:sldChg>
      <pc:sldChg chg="delSp modSp add mod">
        <pc:chgData name="Chris Woodruff" userId="2dbf025665e4d94d" providerId="LiveId" clId="{CF12CBC5-5CF4-48A0-A58F-4ED7EEE9BFA7}" dt="2023-03-10T02:54:56.582" v="3216" actId="1076"/>
        <pc:sldMkLst>
          <pc:docMk/>
          <pc:sldMk cId="1134737387" sldId="334"/>
        </pc:sldMkLst>
        <pc:spChg chg="del">
          <ac:chgData name="Chris Woodruff" userId="2dbf025665e4d94d" providerId="LiveId" clId="{CF12CBC5-5CF4-48A0-A58F-4ED7EEE9BFA7}" dt="2023-03-10T02:54:18.073" v="3209" actId="478"/>
          <ac:spMkLst>
            <pc:docMk/>
            <pc:sldMk cId="1134737387" sldId="334"/>
            <ac:spMk id="3" creationId="{35CC8481-B6E9-9753-3AD3-8A2558B74EF6}"/>
          </ac:spMkLst>
        </pc:spChg>
        <pc:spChg chg="mod">
          <ac:chgData name="Chris Woodruff" userId="2dbf025665e4d94d" providerId="LiveId" clId="{CF12CBC5-5CF4-48A0-A58F-4ED7EEE9BFA7}" dt="2023-03-10T02:54:56.582" v="3216" actId="1076"/>
          <ac:spMkLst>
            <pc:docMk/>
            <pc:sldMk cId="1134737387" sldId="334"/>
            <ac:spMk id="5" creationId="{979A1D25-EC75-5856-DD98-8B04A4EAD273}"/>
          </ac:spMkLst>
        </pc:spChg>
        <pc:spChg chg="mod">
          <ac:chgData name="Chris Woodruff" userId="2dbf025665e4d94d" providerId="LiveId" clId="{CF12CBC5-5CF4-48A0-A58F-4ED7EEE9BFA7}" dt="2023-03-10T02:54:44.178" v="3214" actId="14100"/>
          <ac:spMkLst>
            <pc:docMk/>
            <pc:sldMk cId="1134737387" sldId="334"/>
            <ac:spMk id="6" creationId="{B5A20C10-4C89-A3FB-9CC9-9E5DCBF568DF}"/>
          </ac:spMkLst>
        </pc:spChg>
      </pc:sldChg>
      <pc:sldChg chg="new del">
        <pc:chgData name="Chris Woodruff" userId="2dbf025665e4d94d" providerId="LiveId" clId="{CF12CBC5-5CF4-48A0-A58F-4ED7EEE9BFA7}" dt="2023-03-10T11:20:36.513" v="3218" actId="47"/>
        <pc:sldMkLst>
          <pc:docMk/>
          <pc:sldMk cId="3197588491" sldId="335"/>
        </pc:sldMkLst>
      </pc:sldChg>
      <pc:sldMasterChg chg="addSldLayout">
        <pc:chgData name="Chris Woodruff" userId="2dbf025665e4d94d" providerId="LiveId" clId="{CF12CBC5-5CF4-48A0-A58F-4ED7EEE9BFA7}" dt="2023-02-19T13:29:10.296" v="0" actId="680"/>
        <pc:sldMasterMkLst>
          <pc:docMk/>
          <pc:sldMasterMk cId="2907433350" sldId="2147483648"/>
        </pc:sldMasterMkLst>
        <pc:sldLayoutChg chg="add">
          <pc:chgData name="Chris Woodruff" userId="2dbf025665e4d94d" providerId="LiveId" clId="{CF12CBC5-5CF4-48A0-A58F-4ED7EEE9BFA7}" dt="2023-02-19T13:29:10.296" v="0" actId="680"/>
          <pc:sldLayoutMkLst>
            <pc:docMk/>
            <pc:sldMasterMk cId="2907433350" sldId="2147483648"/>
            <pc:sldLayoutMk cId="4221324403" sldId="2147483649"/>
          </pc:sldLayoutMkLst>
        </pc:sldLayoutChg>
      </pc:sldMasterChg>
      <pc:sldMasterChg chg="del delSldLayout">
        <pc:chgData name="Chris Woodruff" userId="2dbf025665e4d94d" providerId="LiveId" clId="{CF12CBC5-5CF4-48A0-A58F-4ED7EEE9BFA7}" dt="2023-03-09T12:56:04.521" v="2422" actId="47"/>
        <pc:sldMasterMkLst>
          <pc:docMk/>
          <pc:sldMasterMk cId="1687762587" sldId="2147483682"/>
        </pc:sldMasterMkLst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4247617539" sldId="2147483683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550414345" sldId="2147483684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973340880" sldId="2147483685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2830109847" sldId="2147483686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807932059" sldId="2147483687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772112579" sldId="2147483688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4220406367" sldId="2147483689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427094417" sldId="2147483690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612063472" sldId="2147483691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792843707" sldId="2147483692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4000935374" sldId="2147483693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2905356855" sldId="2147483694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1030739500" sldId="2147483695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609699862" sldId="2147483696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2275975484" sldId="2147483697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302847574" sldId="2147483698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324499797" sldId="2147483699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762805378" sldId="2147483700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67749416" sldId="2147483701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430428217" sldId="2147483702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920028398" sldId="2147483703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246748222" sldId="2147483704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1513872651" sldId="2147483705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544939028" sldId="2147483706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2634813525" sldId="2147483707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147328275" sldId="2147483708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1233248146" sldId="2147483709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478588968" sldId="2147483710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372356733" sldId="2147483711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2229430385" sldId="2147483712"/>
          </pc:sldLayoutMkLst>
        </pc:sldLayoutChg>
      </pc:sldMasterChg>
    </pc:docChg>
  </pc:docChgLst>
  <pc:docChgLst>
    <pc:chgData name="Chris Woodruff" userId="2dbf025665e4d94d" providerId="LiveId" clId="{51925F9E-6053-EB4C-94CD-33F2376F8FAE}"/>
    <pc:docChg chg="modSld">
      <pc:chgData name="Chris Woodruff" userId="2dbf025665e4d94d" providerId="LiveId" clId="{51925F9E-6053-EB4C-94CD-33F2376F8FAE}" dt="2024-11-03T10:57:35.179" v="2"/>
      <pc:docMkLst>
        <pc:docMk/>
      </pc:docMkLst>
      <pc:sldChg chg="modSp mod">
        <pc:chgData name="Chris Woodruff" userId="2dbf025665e4d94d" providerId="LiveId" clId="{51925F9E-6053-EB4C-94CD-33F2376F8FAE}" dt="2024-11-03T10:57:35.179" v="2"/>
        <pc:sldMkLst>
          <pc:docMk/>
          <pc:sldMk cId="3386384366" sldId="257"/>
        </pc:sldMkLst>
        <pc:spChg chg="mod">
          <ac:chgData name="Chris Woodruff" userId="2dbf025665e4d94d" providerId="LiveId" clId="{51925F9E-6053-EB4C-94CD-33F2376F8FAE}" dt="2024-11-03T10:57:35.179" v="2"/>
          <ac:spMkLst>
            <pc:docMk/>
            <pc:sldMk cId="3386384366" sldId="257"/>
            <ac:spMk id="3" creationId="{538599E0-8B73-4308-AF9E-06982B737739}"/>
          </ac:spMkLst>
        </pc:spChg>
      </pc:sldChg>
      <pc:sldChg chg="modSp">
        <pc:chgData name="Chris Woodruff" userId="2dbf025665e4d94d" providerId="LiveId" clId="{51925F9E-6053-EB4C-94CD-33F2376F8FAE}" dt="2024-11-03T10:57:35.179" v="2"/>
        <pc:sldMkLst>
          <pc:docMk/>
          <pc:sldMk cId="2437571075" sldId="280"/>
        </pc:sldMkLst>
        <pc:picChg chg="mod">
          <ac:chgData name="Chris Woodruff" userId="2dbf025665e4d94d" providerId="LiveId" clId="{51925F9E-6053-EB4C-94CD-33F2376F8FAE}" dt="2024-11-03T10:57:35.179" v="2"/>
          <ac:picMkLst>
            <pc:docMk/>
            <pc:sldMk cId="2437571075" sldId="280"/>
            <ac:picMk id="8" creationId="{15D42605-ECB8-A835-B7CD-51E5B344CBE0}"/>
          </ac:picMkLst>
        </pc:picChg>
      </pc:sldChg>
      <pc:sldChg chg="modSp">
        <pc:chgData name="Chris Woodruff" userId="2dbf025665e4d94d" providerId="LiveId" clId="{51925F9E-6053-EB4C-94CD-33F2376F8FAE}" dt="2024-11-03T10:57:35.179" v="2"/>
        <pc:sldMkLst>
          <pc:docMk/>
          <pc:sldMk cId="1640912890" sldId="295"/>
        </pc:sldMkLst>
        <pc:picChg chg="mod">
          <ac:chgData name="Chris Woodruff" userId="2dbf025665e4d94d" providerId="LiveId" clId="{51925F9E-6053-EB4C-94CD-33F2376F8FAE}" dt="2024-11-03T10:57:35.179" v="2"/>
          <ac:picMkLst>
            <pc:docMk/>
            <pc:sldMk cId="1640912890" sldId="295"/>
            <ac:picMk id="13" creationId="{C552963C-D55C-80E8-A903-D4F995B52D22}"/>
          </ac:picMkLst>
        </pc:picChg>
      </pc:sldChg>
      <pc:sldChg chg="modSp">
        <pc:chgData name="Chris Woodruff" userId="2dbf025665e4d94d" providerId="LiveId" clId="{51925F9E-6053-EB4C-94CD-33F2376F8FAE}" dt="2024-11-03T10:57:35.179" v="2"/>
        <pc:sldMkLst>
          <pc:docMk/>
          <pc:sldMk cId="3803258739" sldId="297"/>
        </pc:sldMkLst>
        <pc:picChg chg="mod">
          <ac:chgData name="Chris Woodruff" userId="2dbf025665e4d94d" providerId="LiveId" clId="{51925F9E-6053-EB4C-94CD-33F2376F8FAE}" dt="2024-11-03T10:57:35.179" v="2"/>
          <ac:picMkLst>
            <pc:docMk/>
            <pc:sldMk cId="3803258739" sldId="297"/>
            <ac:picMk id="6" creationId="{1C12CA45-2E9D-1063-34BC-57CC0F5E46EA}"/>
          </ac:picMkLst>
        </pc:picChg>
      </pc:sldChg>
      <pc:sldChg chg="modSp">
        <pc:chgData name="Chris Woodruff" userId="2dbf025665e4d94d" providerId="LiveId" clId="{51925F9E-6053-EB4C-94CD-33F2376F8FAE}" dt="2024-11-03T10:57:35.179" v="2"/>
        <pc:sldMkLst>
          <pc:docMk/>
          <pc:sldMk cId="2947075403" sldId="298"/>
        </pc:sldMkLst>
        <pc:picChg chg="mod">
          <ac:chgData name="Chris Woodruff" userId="2dbf025665e4d94d" providerId="LiveId" clId="{51925F9E-6053-EB4C-94CD-33F2376F8FAE}" dt="2024-11-03T10:57:35.179" v="2"/>
          <ac:picMkLst>
            <pc:docMk/>
            <pc:sldMk cId="2947075403" sldId="298"/>
            <ac:picMk id="22" creationId="{BBE75F9F-3568-F813-5D36-9B14E2809C7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20T09:14:36.5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0 160,'933'0,"-785"5,24 10,115 5,162-20,-206-1,108 9,154-2,-305-7,-34 0,234 4,-292 6,96 22,27 2,-150-28,64-5,23 0,904 12,-722-14,-41-5,132 0,-272 9,-133-4,-1-1,15-4,40-4,486-17,-503 26,-9 1,55-8,-75 2,27-3,0 3,29 2,2245 7,-1399-3,-777-6,9 0,379 7,-530-1,1-2,-1 0,2-3,1 1,0 1,17 0,255 4,14 0,-204-6,27-1,-76 7,516-10,-148 6,-252 5,1033-1,-953 14,-25-1,-141-12,148 5,30 1,-237-4,0 2,0 2,3 1,1 1,0-2,12 0,121 1,53-10,-62 1,235 14,52 0,-142-13,81-1,-313-4,1-4,5-3,-69 10,51-5,0 2,3 3,0 1,51-10,-88 7,69-11,0 5,52 2,-134 8,245-4,207-30,-354 25,60 4,-6 4,2-8,37-10,27-14,-155 22,-17 2,7-5,-43 10,1 0,-1 2,1 1,21 3,-5-2,285 1,-311 0,0 0,9 3,28 3,-29-5,0 1,15 5,2 0,-20-5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97F60-1F99-4AD6-8A3D-18954B09A78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B2B52-4BD2-457C-A852-AD551FB1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71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B8967-9FEF-7B47-828F-64A53CE413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3A90C4-79FB-F24F-A610-055C8DF175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89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2F6A5-0EA0-1949-A5A6-AB5CD22D50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09057" y="685800"/>
            <a:ext cx="4103169" cy="504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97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037B8A9-EC33-6244-AF79-4A7E60F760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54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CC7974C0-8063-C84A-9F91-79CCE2FE76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73078" y="7061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1227D-2AE8-E144-A374-FF88024F63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3078" y="2508250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8617A8F-EA86-1547-BFB9-A2C681733B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73077" y="4324350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40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AFEA7E95-0A4F-9144-8FD0-9E50CF6A96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7078" y="685800"/>
            <a:ext cx="5028923" cy="5499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2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DC13D-2DD0-944D-B1E5-6E2DD0DDFA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31098" y="706176"/>
            <a:ext cx="2288410" cy="1630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67C9C47-7F30-3E47-9466-7B4080C17A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1098" y="2508250"/>
            <a:ext cx="2288410" cy="16446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8359FC7-4711-314D-AF2F-01F27DA086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31098" y="4324350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92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B0A12E6-90F4-2949-B213-A1FCE6027F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974" y="2067626"/>
            <a:ext cx="3184901" cy="4088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C43AC7F-3D02-E04B-9701-45C48A359F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1527" y="2067627"/>
            <a:ext cx="3184901" cy="4088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ADAC429-28E2-3F41-91B3-FDDE94B76C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0080" y="2067626"/>
            <a:ext cx="3184901" cy="4088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80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A5965-6BFE-C049-A5FE-A0779CCE0F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53673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1DB4502-4661-5641-AF43-FD32692A9D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8357" y="0"/>
            <a:ext cx="6983644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60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B4A5C4-DF89-2047-8979-4BFE3F4EE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17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A69D197-1CAF-434D-9148-38EAF5B6F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98500"/>
            <a:ext cx="3099607" cy="3187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C85C64F-79D6-1F45-BC15-964B345EF4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99607" y="698500"/>
            <a:ext cx="3099607" cy="3187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B45975D-7D13-7840-88C6-B7B5F95FEC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9215" y="698500"/>
            <a:ext cx="3099607" cy="3187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2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361332F-9DAA-DF43-A457-99744A3871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4706" y="20650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3E606A-7174-AB4B-B027-11F0B815E4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1881" y="20650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886C985-B572-9444-B85C-7964F7DB52F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8905" y="20650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267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F5963-8839-7F4D-A10A-1797B5D235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7078" y="1600200"/>
            <a:ext cx="5957852" cy="412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02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7FDF91-0592-9941-9D05-C95EA7E57E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79427" y="1587500"/>
            <a:ext cx="4117460" cy="459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884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CD3828-7F40-9947-B075-D8F044F299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07469" y="2476500"/>
            <a:ext cx="4117460" cy="322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727C6A5-E90E-F64C-B8BA-E4D3FA20A1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698500"/>
            <a:ext cx="4117460" cy="341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197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836BC8-D6AB-1246-BCBC-E3B552F7AA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50151" y="2514600"/>
            <a:ext cx="2732799" cy="3657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4A8D8A8-4DA6-2047-A13B-36A0D85A8B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51385" y="2527300"/>
            <a:ext cx="2732799" cy="3657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A26A1E3-7D12-2144-908B-5870DC3B23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39915" y="2514600"/>
            <a:ext cx="2745502" cy="3670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39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1306FA-AE5D-AF40-82A1-6936260C9D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781" y="1155700"/>
            <a:ext cx="6859786" cy="457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37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370606-2CA8-314B-9295-8B00EEB5DC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8312" y="0"/>
            <a:ext cx="7923688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215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C416C06-A4CA-C543-AA54-D20FC29B74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87500"/>
            <a:ext cx="6096000" cy="527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40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0B1A1B-5CF8-2341-B484-2A9F779EDE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4183" y="698500"/>
            <a:ext cx="2756618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C758E78-8D2E-4642-BAD3-D4AC49A0FF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81015" y="3886200"/>
            <a:ext cx="2731211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4070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82A9C4-C6CD-654E-A66E-D794CF7C06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2074" y="3721100"/>
            <a:ext cx="2689926" cy="24608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E444FF3-6FEC-5B4D-A2D3-E1A9F332D2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78596" y="692727"/>
            <a:ext cx="2948268" cy="28632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2A3F748-BA46-8842-8027-2543272543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30117" y="692727"/>
            <a:ext cx="4061883" cy="28556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0102B7A-51DB-8F4A-86F8-E7F6B015CA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25503" y="3721100"/>
            <a:ext cx="2086115" cy="24608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CA5FE98-DCC4-2C4C-B2E8-907EC0548D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8596" y="3720285"/>
            <a:ext cx="2035699" cy="2472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0162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84AEC3C-CCCC-B94E-A6B0-FDFB02883B1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52639" y="-1"/>
            <a:ext cx="5639361" cy="35088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FAC0A1-4C5F-D741-929A-3FBBABE511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3696" y="2070100"/>
            <a:ext cx="3188530" cy="2729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7EDA217-AA98-B042-A1C1-A938EC0FEC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26865" y="2293676"/>
            <a:ext cx="3658553" cy="2976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43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9C0A755-DBEE-EF44-9940-E1E913959C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10213" y="1123372"/>
            <a:ext cx="3656965" cy="2305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66FB2-7E9E-9E46-9657-E5BFC4AB16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7986" y="2978727"/>
            <a:ext cx="3663894" cy="274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695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EF6B5E-AC20-834A-B1E2-2AC5492F55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728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14D4-127E-A2A0-640C-C4F6051F0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70F33-78BA-7A96-DEBB-989066A73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704842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3A90C4-79FB-F24F-A610-055C8DF175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4950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361332F-9DAA-DF43-A457-99744A3871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4706" y="20650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3E606A-7174-AB4B-B027-11F0B815E4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1881" y="20650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886C985-B572-9444-B85C-7964F7DB52F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8905" y="20650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949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9C0A755-DBEE-EF44-9940-E1E913959C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10213" y="1123372"/>
            <a:ext cx="3656965" cy="2305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66FB2-7E9E-9E46-9657-E5BFC4AB16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7986" y="2978727"/>
            <a:ext cx="3663894" cy="274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035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9A4FE8F-6495-D14D-9F96-667FF7C97F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53674" y="678873"/>
            <a:ext cx="3672411" cy="2750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178CA9-B6DE-C743-B157-DC79CAAACC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3674" y="3429000"/>
            <a:ext cx="3672411" cy="274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120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A1E3142-54B5-6446-957A-3D8FD6DC93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4104" y="1600200"/>
            <a:ext cx="3200079" cy="411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2869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FC05B4F-3252-DC4A-88DC-2323D5572C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397" y="4343400"/>
            <a:ext cx="2756618" cy="251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8DDF5DB-81C9-314E-AB55-FD4CC65043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0985" y="4343400"/>
            <a:ext cx="2762426" cy="251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743091B-3BC3-5F42-B437-ECEE6FA57E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29208" y="4343400"/>
            <a:ext cx="2753040" cy="251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3741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DDA22F1-ED6A-6F42-BFB1-693024AF34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8414" y="1136469"/>
            <a:ext cx="6389401" cy="4578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73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D315D77-E253-5C4B-B026-DC67B78326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16243" y="698500"/>
            <a:ext cx="1820131" cy="1816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0CFB98-34FD-F14C-9B9E-4B9BE3A1C2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20163" y="4349932"/>
            <a:ext cx="1816211" cy="1822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7F53F48-D27A-7246-AF5F-C207089315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52973" y="2514600"/>
            <a:ext cx="1815598" cy="1835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227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9A4FE8F-6495-D14D-9F96-667FF7C97F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53674" y="678873"/>
            <a:ext cx="3672411" cy="2750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178CA9-B6DE-C743-B157-DC79CAAACC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3674" y="3429000"/>
            <a:ext cx="3672411" cy="274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968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FD03030-6B57-7543-B56D-FA0F9122A5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95653" y="698500"/>
            <a:ext cx="4115872" cy="504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4749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2F6A5-0EA0-1949-A5A6-AB5CD22D50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09057" y="685800"/>
            <a:ext cx="4103169" cy="504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1852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037B8A9-EC33-6244-AF79-4A7E60F760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763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CC7974C0-8063-C84A-9F91-79CCE2FE76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73078" y="7061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1227D-2AE8-E144-A374-FF88024F63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3078" y="2508250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8617A8F-EA86-1547-BFB9-A2C681733B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73077" y="4324350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014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AFEA7E95-0A4F-9144-8FD0-9E50CF6A96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7078" y="685800"/>
            <a:ext cx="5028923" cy="5499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6889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DC13D-2DD0-944D-B1E5-6E2DD0DDFA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31098" y="706176"/>
            <a:ext cx="2288410" cy="1630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67C9C47-7F30-3E47-9466-7B4080C17A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1098" y="2508250"/>
            <a:ext cx="2288410" cy="16446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8359FC7-4711-314D-AF2F-01F27DA086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31098" y="4324350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0741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B0A12E6-90F4-2949-B213-A1FCE6027F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974" y="2067626"/>
            <a:ext cx="3184901" cy="4088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C43AC7F-3D02-E04B-9701-45C48A359F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1527" y="2067627"/>
            <a:ext cx="3184901" cy="4088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ADAC429-28E2-3F41-91B3-FDDE94B76C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0080" y="2067626"/>
            <a:ext cx="3184901" cy="4088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1058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A5965-6BFE-C049-A5FE-A0779CCE0F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53673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2938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1DB4502-4661-5641-AF43-FD32692A9D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8357" y="0"/>
            <a:ext cx="6983644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740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B4A5C4-DF89-2047-8979-4BFE3F4EE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06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A1E3142-54B5-6446-957A-3D8FD6DC93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4104" y="1600200"/>
            <a:ext cx="3200079" cy="411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52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A69D197-1CAF-434D-9148-38EAF5B6F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98500"/>
            <a:ext cx="3099607" cy="3187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C85C64F-79D6-1F45-BC15-964B345EF4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99607" y="698500"/>
            <a:ext cx="3099607" cy="3187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B45975D-7D13-7840-88C6-B7B5F95FEC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9215" y="698500"/>
            <a:ext cx="3099607" cy="3187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7292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F5963-8839-7F4D-A10A-1797B5D235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7078" y="1600200"/>
            <a:ext cx="5957852" cy="412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6863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7FDF91-0592-9941-9D05-C95EA7E57E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79427" y="1587500"/>
            <a:ext cx="4117460" cy="459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592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CD3828-7F40-9947-B075-D8F044F299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07469" y="2476500"/>
            <a:ext cx="4117460" cy="322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727C6A5-E90E-F64C-B8BA-E4D3FA20A1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698500"/>
            <a:ext cx="4117460" cy="341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801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836BC8-D6AB-1246-BCBC-E3B552F7AA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50151" y="2514600"/>
            <a:ext cx="2732799" cy="3657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4A8D8A8-4DA6-2047-A13B-36A0D85A8B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51385" y="2527300"/>
            <a:ext cx="2732799" cy="3657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A26A1E3-7D12-2144-908B-5870DC3B23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39915" y="2514600"/>
            <a:ext cx="2745502" cy="3670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997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1306FA-AE5D-AF40-82A1-6936260C9D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781" y="1155700"/>
            <a:ext cx="6859786" cy="457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3224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370606-2CA8-314B-9295-8B00EEB5DC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8312" y="0"/>
            <a:ext cx="7923688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365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C416C06-A4CA-C543-AA54-D20FC29B74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87500"/>
            <a:ext cx="6096000" cy="527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204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0B1A1B-5CF8-2341-B484-2A9F779EDE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4183" y="698500"/>
            <a:ext cx="2756618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C758E78-8D2E-4642-BAD3-D4AC49A0FF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81015" y="3886200"/>
            <a:ext cx="2731211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512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82A9C4-C6CD-654E-A66E-D794CF7C06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2074" y="3721100"/>
            <a:ext cx="2689926" cy="24608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E444FF3-6FEC-5B4D-A2D3-E1A9F332D2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78596" y="692727"/>
            <a:ext cx="2948268" cy="28632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2A3F748-BA46-8842-8027-2543272543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30117" y="692727"/>
            <a:ext cx="4061883" cy="28556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0102B7A-51DB-8F4A-86F8-E7F6B015CA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25503" y="3721100"/>
            <a:ext cx="2086115" cy="24608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CA5FE98-DCC4-2C4C-B2E8-907EC0548D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8596" y="3720285"/>
            <a:ext cx="2035699" cy="2472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014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FC05B4F-3252-DC4A-88DC-2323D5572C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397" y="4343400"/>
            <a:ext cx="2756618" cy="251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8DDF5DB-81C9-314E-AB55-FD4CC65043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0985" y="4343400"/>
            <a:ext cx="2762426" cy="251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743091B-3BC3-5F42-B437-ECEE6FA57E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29208" y="4343400"/>
            <a:ext cx="2753040" cy="251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97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84AEC3C-CCCC-B94E-A6B0-FDFB02883B1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52639" y="-1"/>
            <a:ext cx="5639361" cy="35088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FAC0A1-4C5F-D741-929A-3FBBABE511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3696" y="2070100"/>
            <a:ext cx="3188530" cy="2729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7EDA217-AA98-B042-A1C1-A938EC0FEC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26865" y="2293676"/>
            <a:ext cx="3658553" cy="2976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09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EF6B5E-AC20-834A-B1E2-2AC5492F55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7593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14A4-27AD-417E-BFAC-BE88B2191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8F9E5-8882-4EE3-8D12-A5BE8B09E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66FC3-8757-4469-B4E6-3816D522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1C1A3-C7EC-4E45-90A2-F1CD1921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7B903-7D94-4CE8-8715-40BC0614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717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B5D3-FAEB-4BED-B38E-BD97BAE6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AF5BD-F86B-4242-862F-6D7E89CEC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CDBE1-CC4E-4302-BF1B-C9BCA24F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C6C12-0FA6-4DE8-86C6-1934E68A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8121D-94A7-46D3-95A1-1ADE1CB6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43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99CC-6209-41AD-8C23-EABC8783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4A8EB-6E00-4ACB-9904-5FB8F6A5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D4CB5-6BEB-45D7-851A-F1D5AD6A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D6A8A-059B-46C3-A530-89AF446E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5F819-3813-41DC-8523-F2775776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4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C9D8-2E91-4925-8096-972B16EC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57536-9D2E-4616-8887-D73708506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F8E14-EA7B-4EEC-8E8F-03E84E647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DED05-76BD-4667-8A93-BCBE9661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355BA-16EC-40A2-9D52-2DA8BEED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08374-7E96-431F-9B6A-6A4BE62C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00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F240-F7C9-418B-9E42-835DD671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2F95D-53CB-4E4E-8ED9-4E9D2B41A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D9408-BC0D-4F78-9113-AE6E79D9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B2927E-2D92-4D1F-9F10-1888D5AA7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AFF8-E67F-4804-8B01-E80CE5898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CB7BE-DF56-40A4-A799-066F38F8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A82AB-AF87-4772-884A-1E38AC5A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9A8CF-C136-4A8B-8F3D-94DA7FA0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752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F665-ED79-4FC9-AC2C-76A69BE2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F5088-C231-4A95-AC0A-E1C7443D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4EA22-E043-49FB-B61B-B79FB310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76125-5028-4E25-8E88-B2B435380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777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8F9BDF-EC61-4748-943F-2969A2C9D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D36EB-8684-4588-9F05-D6667093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62DCB-8422-4AB3-BF0A-63343FF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3407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CD07-4483-4D92-96B7-5AFA4E3E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EBFDB-41CD-4758-8B6C-9F735226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488DE-716D-4B6A-B614-35B3BFBF0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5E0BA-4A85-462B-8E0E-03EE57CD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03A79-7FE5-4987-BE11-47C006398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77A8-9E75-4BE1-9013-A521886C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85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DDA22F1-ED6A-6F42-BFB1-693024AF34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8414" y="1136469"/>
            <a:ext cx="6389401" cy="4578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23222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DD93-1C34-42E7-8DE7-5FA33923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E72D1A-7AC7-430C-884E-411F292E3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32511-89BA-42F2-8FD9-7630E4DE4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AE731-9C61-4CE6-86F6-74ACDB52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C7B42-DC7B-4BE1-987B-A162B5BA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729B3-205D-43A1-98F7-F80C55A2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376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8FB1-DFB7-41E9-B71F-7C5A949B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94D04-65E6-41AF-BE86-818A97189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BAA3D-3827-4E4B-8B70-DB2CA5C9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7A471-04ED-4AD0-BB8C-9C18EFFA0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AFED-1EA6-4998-A82E-E0CEA45D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9449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62213F-4A60-4009-9D24-0C3352F11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848B3-D552-4534-8E45-6C5F89F6F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29A90-CE52-4CFD-B430-3EF906A1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2E5BA-621F-4484-B7F6-FB53107B9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B358-1B99-4693-B469-3295A4DF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5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D315D77-E253-5C4B-B026-DC67B78326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16243" y="698500"/>
            <a:ext cx="1820131" cy="1816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0CFB98-34FD-F14C-9B9E-4B9BE3A1C2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20163" y="4349932"/>
            <a:ext cx="1816211" cy="1822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7F53F48-D27A-7246-AF5F-C207089315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52973" y="2514600"/>
            <a:ext cx="1815598" cy="1835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5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FD03030-6B57-7543-B56D-FA0F9122A5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95653" y="698500"/>
            <a:ext cx="4115872" cy="504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7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31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</p:sldLayoutIdLst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7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509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</p:sldLayoutIdLst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7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7D532-FC0D-41EC-B628-8C01AC91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B2E9A-B7FB-40DE-A5FC-06F9E4E5C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E8345-659A-4C74-A006-F326E35CE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40487-5D0B-4142-ABD0-84064E2E1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E3B8-019E-44AD-8AC4-C2A9675A4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01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24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nected wire-frame lines and dots">
            <a:extLst>
              <a:ext uri="{FF2B5EF4-FFF2-40B4-BE49-F238E27FC236}">
                <a16:creationId xmlns:a16="http://schemas.microsoft.com/office/drawing/2014/main" id="{B1F3D2F0-9D5F-8429-8E82-CA1F754E5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0"/>
            <a:ext cx="12190413" cy="81269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61DBDE-02E0-1640-B250-990BBF49FF09}"/>
              </a:ext>
            </a:extLst>
          </p:cNvPr>
          <p:cNvSpPr/>
          <p:nvPr/>
        </p:nvSpPr>
        <p:spPr>
          <a:xfrm>
            <a:off x="2630488" y="1823357"/>
            <a:ext cx="9559925" cy="5034643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A94BB-0D70-45AF-9D1A-0D85C4E28679}"/>
              </a:ext>
            </a:extLst>
          </p:cNvPr>
          <p:cNvSpPr txBox="1"/>
          <p:nvPr/>
        </p:nvSpPr>
        <p:spPr>
          <a:xfrm>
            <a:off x="3843947" y="3429000"/>
            <a:ext cx="69425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kern="1000" spc="1500" dirty="0">
                <a:latin typeface="Montserrat SemiBold" panose="00000700000000000000" pitchFamily="50" charset="0"/>
                <a:ea typeface="PT Sans" panose="020B0503020203020204" pitchFamily="34" charset="0"/>
                <a:cs typeface="Montserrat" charset="0"/>
              </a:rPr>
              <a:t>EF 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A4487-3604-4446-A1B7-A52C630F7ACA}"/>
              </a:ext>
            </a:extLst>
          </p:cNvPr>
          <p:cNvSpPr txBox="1"/>
          <p:nvPr/>
        </p:nvSpPr>
        <p:spPr>
          <a:xfrm>
            <a:off x="6204284" y="4737462"/>
            <a:ext cx="4582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300" dirty="0">
                <a:latin typeface="Montserrat Medium" panose="00000600000000000000" pitchFamily="50" charset="0"/>
                <a:ea typeface="Montserrat" charset="0"/>
                <a:cs typeface="Montserrat" charset="0"/>
              </a:rPr>
              <a:t>TURBO CHARGING FOR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08DFD-BA93-4B1E-852F-D7BD87254EFF}"/>
              </a:ext>
            </a:extLst>
          </p:cNvPr>
          <p:cNvSpPr txBox="1"/>
          <p:nvPr/>
        </p:nvSpPr>
        <p:spPr>
          <a:xfrm>
            <a:off x="1859135" y="1805273"/>
            <a:ext cx="520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i="1" spc="300" dirty="0">
                <a:solidFill>
                  <a:schemeClr val="bg1"/>
                </a:solidFill>
                <a:latin typeface="Montserrat Medium" panose="00000600000000000000" pitchFamily="50" charset="0"/>
                <a:ea typeface="Montserrat" charset="0"/>
                <a:cs typeface="Montserrat" charset="0"/>
              </a:rPr>
              <a:t>Chris Woodruff</a:t>
            </a:r>
          </a:p>
        </p:txBody>
      </p:sp>
    </p:spTree>
    <p:extLst>
      <p:ext uri="{BB962C8B-B14F-4D97-AF65-F5344CB8AC3E}">
        <p14:creationId xmlns:p14="http://schemas.microsoft.com/office/powerpoint/2010/main" val="3386384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COMPILED QUERIES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861FC-15A9-830F-2C4D-2A467FFF6D82}"/>
              </a:ext>
            </a:extLst>
          </p:cNvPr>
          <p:cNvSpPr/>
          <p:nvPr/>
        </p:nvSpPr>
        <p:spPr>
          <a:xfrm>
            <a:off x="1664631" y="2185353"/>
            <a:ext cx="10269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explicitQuery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EF.CompileQuery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ChinookContext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context, int id)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=&gt; _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context.Albums.FirstOrDefault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(a =&gt;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a.Id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== id));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93B8-014B-F8F2-367D-81BBAFCABFE2}"/>
              </a:ext>
            </a:extLst>
          </p:cNvPr>
          <p:cNvSpPr/>
          <p:nvPr/>
        </p:nvSpPr>
        <p:spPr>
          <a:xfrm>
            <a:off x="1664631" y="4071044"/>
            <a:ext cx="9595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compiledExplicitQuery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EF.CompileAsyncQuery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ChinookContext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context, int id)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=&gt;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context.Albums.FirstOrDefault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(a =&gt;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a.Id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== id));</a:t>
            </a:r>
          </a:p>
        </p:txBody>
      </p:sp>
    </p:spTree>
    <p:extLst>
      <p:ext uri="{BB962C8B-B14F-4D97-AF65-F5344CB8AC3E}">
        <p14:creationId xmlns:p14="http://schemas.microsoft.com/office/powerpoint/2010/main" val="183576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COMPILED 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861FC-15A9-830F-2C4D-2A467FFF6D82}"/>
              </a:ext>
            </a:extLst>
          </p:cNvPr>
          <p:cNvSpPr/>
          <p:nvPr/>
        </p:nvSpPr>
        <p:spPr>
          <a:xfrm>
            <a:off x="1705707" y="1640230"/>
            <a:ext cx="10269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dotnet </a:t>
            </a:r>
            <a:r>
              <a:rPr lang="en-US" sz="2400" dirty="0" err="1">
                <a:latin typeface="Consolas" panose="020B0609020204030204" pitchFamily="49" charset="0"/>
              </a:rPr>
              <a:t>ef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dbcontext</a:t>
            </a:r>
            <a:r>
              <a:rPr lang="en-US" sz="2400" dirty="0">
                <a:latin typeface="Consolas" panose="020B0609020204030204" pitchFamily="49" charset="0"/>
              </a:rPr>
              <a:t> optimize --output-</a:t>
            </a:r>
            <a:r>
              <a:rPr lang="en-US" sz="2400" dirty="0" err="1">
                <a:latin typeface="Consolas" panose="020B0609020204030204" pitchFamily="49" charset="0"/>
              </a:rPr>
              <a:t>dir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ChinookModels</a:t>
            </a:r>
            <a:r>
              <a:rPr lang="en-US" sz="2400" dirty="0">
                <a:latin typeface="Consolas" panose="020B0609020204030204" pitchFamily="49" charset="0"/>
              </a:rPr>
              <a:t> --namespace </a:t>
            </a:r>
            <a:r>
              <a:rPr lang="en-US" sz="2400" dirty="0" err="1">
                <a:latin typeface="Consolas" panose="020B0609020204030204" pitchFamily="49" charset="0"/>
              </a:rPr>
              <a:t>ChinookModels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93B8-014B-F8F2-367D-81BBAFCABFE2}"/>
              </a:ext>
            </a:extLst>
          </p:cNvPr>
          <p:cNvSpPr/>
          <p:nvPr/>
        </p:nvSpPr>
        <p:spPr>
          <a:xfrm>
            <a:off x="1538288" y="2828834"/>
            <a:ext cx="107997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protected override void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OnConfiguring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DbContextOptionsBuilder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optionsBuilder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=&gt;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optionsBuilder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.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UseModel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ChinookModels.AlbumsContextModel.Instance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.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UseSqServer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(“&lt;ConnectionString&gt;");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8809D-4981-9E66-4D78-F7DA018ACCF4}"/>
              </a:ext>
            </a:extLst>
          </p:cNvPr>
          <p:cNvSpPr/>
          <p:nvPr/>
        </p:nvSpPr>
        <p:spPr>
          <a:xfrm>
            <a:off x="2074873" y="4726543"/>
            <a:ext cx="860363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Montserrat Medium" panose="00000600000000000000" pitchFamily="2" charset="0"/>
              </a:rPr>
              <a:t>Things to remember”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Medium" panose="00000600000000000000" pitchFamily="2" charset="0"/>
              </a:rPr>
              <a:t>Global Query Filters not supported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Medium" panose="00000600000000000000" pitchFamily="2" charset="0"/>
              </a:rPr>
              <a:t>Lazy-loading and Change-Tracking proxies not supported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Medium" panose="00000600000000000000" pitchFamily="2" charset="0"/>
              </a:rPr>
              <a:t>You must regenerate the compiled modal each time the code</a:t>
            </a:r>
          </a:p>
          <a:p>
            <a:r>
              <a:rPr lang="en-US" sz="2000" dirty="0">
                <a:latin typeface="Montserrat Medium" panose="00000600000000000000" pitchFamily="2" charset="0"/>
              </a:rPr>
              <a:t>     for the </a:t>
            </a:r>
            <a:r>
              <a:rPr lang="en-US" sz="2000" dirty="0" err="1">
                <a:latin typeface="Montserrat Medium" panose="00000600000000000000" pitchFamily="2" charset="0"/>
              </a:rPr>
              <a:t>dbcontext</a:t>
            </a:r>
            <a:r>
              <a:rPr lang="en-US" sz="2000" dirty="0">
                <a:latin typeface="Montserrat Medium" panose="00000600000000000000" pitchFamily="2" charset="0"/>
              </a:rPr>
              <a:t> changes</a:t>
            </a:r>
          </a:p>
        </p:txBody>
      </p:sp>
    </p:spTree>
    <p:extLst>
      <p:ext uri="{BB962C8B-B14F-4D97-AF65-F5344CB8AC3E}">
        <p14:creationId xmlns:p14="http://schemas.microsoft.com/office/powerpoint/2010/main" val="38694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FROMSQL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FCEC8C-BBB3-350D-049A-CB895EB0EBF6}"/>
              </a:ext>
            </a:extLst>
          </p:cNvPr>
          <p:cNvSpPr/>
          <p:nvPr/>
        </p:nvSpPr>
        <p:spPr>
          <a:xfrm>
            <a:off x="1670990" y="2444681"/>
            <a:ext cx="583629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var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city = "Redmond";</a:t>
            </a:r>
          </a:p>
          <a:p>
            <a:endParaRPr lang="en-US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using (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var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context =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CreateContext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())</a:t>
            </a: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context.Customers.FromSql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($@“</a:t>
            </a: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SELECT *</a:t>
            </a: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FROM Customers</a:t>
            </a: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WHERE City = {city}");</a:t>
            </a: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14057-4C01-03BB-2AA4-242B9A7AF48B}"/>
              </a:ext>
            </a:extLst>
          </p:cNvPr>
          <p:cNvSpPr/>
          <p:nvPr/>
        </p:nvSpPr>
        <p:spPr>
          <a:xfrm>
            <a:off x="8151344" y="2444681"/>
            <a:ext cx="33958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Customers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City = @p0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2DDB6-CE68-E59E-B831-BDC448B85071}"/>
              </a:ext>
            </a:extLst>
          </p:cNvPr>
          <p:cNvSpPr/>
          <p:nvPr/>
        </p:nvSpPr>
        <p:spPr>
          <a:xfrm>
            <a:off x="8059615" y="4565301"/>
            <a:ext cx="39233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Customers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City = ‘Redmond’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56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QUERY PROJECTION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6C6AD-49A2-80CF-361B-8C3057ED92D9}"/>
              </a:ext>
            </a:extLst>
          </p:cNvPr>
          <p:cNvSpPr txBox="1"/>
          <p:nvPr/>
        </p:nvSpPr>
        <p:spPr>
          <a:xfrm>
            <a:off x="2051539" y="1874912"/>
            <a:ext cx="35931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[Employee]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4D887-A488-B6A8-25A2-2B191DB3B4EC}"/>
              </a:ext>
            </a:extLst>
          </p:cNvPr>
          <p:cNvSpPr txBox="1"/>
          <p:nvPr/>
        </p:nvSpPr>
        <p:spPr>
          <a:xfrm>
            <a:off x="6096000" y="1874912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[FirstName]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[Title]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,[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ReportsTo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,[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BirthDate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,[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HireDate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[Address]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[City]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[State]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[Country]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PostalCode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[Phone]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[Fax]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[Email]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[Employee]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77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QUERY PROJECTION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6C6AD-49A2-80CF-361B-8C3057ED92D9}"/>
              </a:ext>
            </a:extLst>
          </p:cNvPr>
          <p:cNvSpPr txBox="1"/>
          <p:nvPr/>
        </p:nvSpPr>
        <p:spPr>
          <a:xfrm>
            <a:off x="2051539" y="1874912"/>
            <a:ext cx="35931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[Employee]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4D887-A488-B6A8-25A2-2B191DB3B4EC}"/>
              </a:ext>
            </a:extLst>
          </p:cNvPr>
          <p:cNvSpPr txBox="1"/>
          <p:nvPr/>
        </p:nvSpPr>
        <p:spPr>
          <a:xfrm>
            <a:off x="6096000" y="1874912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[FirstName]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[Title]</a:t>
            </a:r>
            <a:endParaRPr lang="en-US" sz="18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[Address]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[City]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[State]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[Country]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PostalCode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[Phone]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[Fax]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[Email]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[Employee]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09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QUERY PROJECTION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6C6AD-49A2-80CF-361B-8C3057ED92D9}"/>
              </a:ext>
            </a:extLst>
          </p:cNvPr>
          <p:cNvSpPr txBox="1"/>
          <p:nvPr/>
        </p:nvSpPr>
        <p:spPr>
          <a:xfrm>
            <a:off x="2051539" y="1874912"/>
            <a:ext cx="35931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e </a:t>
            </a:r>
            <a:r>
              <a:rPr lang="en-US" dirty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Employees </a:t>
            </a:r>
            <a:br>
              <a:rPr lang="en-US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dirty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e</a:t>
            </a:r>
            <a:endParaRPr lang="en-US" dirty="0"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4D887-A488-B6A8-25A2-2B191DB3B4EC}"/>
              </a:ext>
            </a:extLst>
          </p:cNvPr>
          <p:cNvSpPr txBox="1"/>
          <p:nvPr/>
        </p:nvSpPr>
        <p:spPr>
          <a:xfrm>
            <a:off x="5398477" y="1874912"/>
            <a:ext cx="679352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e </a:t>
            </a:r>
            <a:r>
              <a:rPr lang="en-US" sz="1800" dirty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Employees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</a:t>
            </a:r>
            <a:r>
              <a:rPr lang="en-US" sz="1800" dirty="0">
                <a:solidFill>
                  <a:srgbClr val="0000F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e.Id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e.LastName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e.FirstName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FullName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=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e.FirstName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+ </a:t>
            </a:r>
            <a:r>
              <a:rPr lang="en-US" sz="1800" dirty="0">
                <a:solidFill>
                  <a:srgbClr val="B41414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 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+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e.LastName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e.Title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e.Address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e.City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e.State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e.Country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e.PostalCode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e.Phone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e.Fax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e.Email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en-US" sz="1800" dirty="0"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690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NO TRACKING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921466-6571-0DF2-AA5A-C8FE59753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8862" y="2085888"/>
            <a:ext cx="7534275" cy="1200329"/>
          </a:xfrm>
          <a:prstGeom prst="rect">
            <a:avLst/>
          </a:prstGeom>
          <a:solidFill>
            <a:srgbClr val="FAFB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var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albums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db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Albums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AsNoTracking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    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ToList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();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646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NO TRACKING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387C5-384E-5E2A-7BFE-665685243FED}"/>
              </a:ext>
            </a:extLst>
          </p:cNvPr>
          <p:cNvSpPr txBox="1"/>
          <p:nvPr/>
        </p:nvSpPr>
        <p:spPr>
          <a:xfrm>
            <a:off x="1538288" y="2052769"/>
            <a:ext cx="1075335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 Medium" panose="00000600000000000000" pitchFamily="2" charset="0"/>
              </a:rPr>
              <a:t>protected override void </a:t>
            </a:r>
            <a:r>
              <a:rPr lang="en-US" sz="2000" dirty="0" err="1">
                <a:latin typeface="Montserrat Medium" panose="00000600000000000000" pitchFamily="2" charset="0"/>
              </a:rPr>
              <a:t>OnConfiguring</a:t>
            </a:r>
            <a:r>
              <a:rPr lang="en-US" sz="2000" dirty="0">
                <a:latin typeface="Montserrat Medium" panose="00000600000000000000" pitchFamily="2" charset="0"/>
              </a:rPr>
              <a:t>(</a:t>
            </a:r>
            <a:r>
              <a:rPr lang="en-US" sz="2000" dirty="0" err="1">
                <a:latin typeface="Montserrat Medium" panose="00000600000000000000" pitchFamily="2" charset="0"/>
              </a:rPr>
              <a:t>DbContextOptionsBuilder</a:t>
            </a:r>
            <a:r>
              <a:rPr lang="en-US" sz="2000" dirty="0">
                <a:latin typeface="Montserrat Medium" panose="00000600000000000000" pitchFamily="2" charset="0"/>
              </a:rPr>
              <a:t> </a:t>
            </a:r>
            <a:r>
              <a:rPr lang="en-US" sz="2000" dirty="0" err="1">
                <a:latin typeface="Montserrat Medium" panose="00000600000000000000" pitchFamily="2" charset="0"/>
              </a:rPr>
              <a:t>optionsBuilder</a:t>
            </a:r>
            <a:r>
              <a:rPr lang="en-US" sz="2000" dirty="0">
                <a:latin typeface="Montserrat Medium" panose="00000600000000000000" pitchFamily="2" charset="0"/>
              </a:rPr>
              <a:t>)</a:t>
            </a:r>
          </a:p>
          <a:p>
            <a:r>
              <a:rPr lang="en-US" sz="2000" dirty="0">
                <a:latin typeface="Montserrat Medium" panose="00000600000000000000" pitchFamily="2" charset="0"/>
              </a:rPr>
              <a:t>{</a:t>
            </a:r>
          </a:p>
          <a:p>
            <a:r>
              <a:rPr lang="en-US" sz="2000" dirty="0">
                <a:latin typeface="Montserrat Medium" panose="00000600000000000000" pitchFamily="2" charset="0"/>
              </a:rPr>
              <a:t>    </a:t>
            </a:r>
            <a:r>
              <a:rPr lang="en-US" sz="2000" dirty="0" err="1">
                <a:latin typeface="Montserrat Medium" panose="00000600000000000000" pitchFamily="2" charset="0"/>
              </a:rPr>
              <a:t>optionsBuilder</a:t>
            </a:r>
            <a:endParaRPr lang="en-US" sz="2000" dirty="0">
              <a:latin typeface="Montserrat Medium" panose="00000600000000000000" pitchFamily="2" charset="0"/>
            </a:endParaRPr>
          </a:p>
          <a:p>
            <a:r>
              <a:rPr lang="en-US" sz="2000" dirty="0">
                <a:latin typeface="Montserrat Medium" panose="00000600000000000000" pitchFamily="2" charset="0"/>
              </a:rPr>
              <a:t>       .</a:t>
            </a:r>
            <a:r>
              <a:rPr lang="en-US" sz="2000" dirty="0" err="1">
                <a:latin typeface="Montserrat Medium" panose="00000600000000000000" pitchFamily="2" charset="0"/>
              </a:rPr>
              <a:t>UseSqlServer</a:t>
            </a:r>
            <a:r>
              <a:rPr lang="en-US" sz="2000" dirty="0">
                <a:latin typeface="Montserrat Medium" panose="00000600000000000000" pitchFamily="2" charset="0"/>
              </a:rPr>
              <a:t>(ConnectionString)</a:t>
            </a:r>
          </a:p>
          <a:p>
            <a:r>
              <a:rPr lang="en-US" sz="2000" dirty="0">
                <a:latin typeface="Montserrat Medium" panose="00000600000000000000" pitchFamily="2" charset="0"/>
              </a:rPr>
              <a:t>       .</a:t>
            </a:r>
            <a:r>
              <a:rPr lang="en-US" sz="2000" dirty="0" err="1">
                <a:latin typeface="Montserrat Medium" panose="00000600000000000000" pitchFamily="2" charset="0"/>
              </a:rPr>
              <a:t>UseQueryTrackingBehavior</a:t>
            </a:r>
            <a:r>
              <a:rPr lang="en-US" sz="2000" dirty="0">
                <a:latin typeface="Montserrat Medium" panose="00000600000000000000" pitchFamily="2" charset="0"/>
              </a:rPr>
              <a:t>(</a:t>
            </a:r>
            <a:r>
              <a:rPr lang="en-US" sz="2000" dirty="0" err="1">
                <a:latin typeface="Montserrat Medium" panose="00000600000000000000" pitchFamily="2" charset="0"/>
              </a:rPr>
              <a:t>QueryTrackingBehavior.NoTracking</a:t>
            </a:r>
            <a:r>
              <a:rPr lang="en-US" sz="2000" dirty="0">
                <a:latin typeface="Montserrat Medium" panose="00000600000000000000" pitchFamily="2" charset="0"/>
              </a:rPr>
              <a:t>);</a:t>
            </a:r>
          </a:p>
          <a:p>
            <a:r>
              <a:rPr lang="en-US" sz="2000" dirty="0">
                <a:latin typeface="Montserrat Medium" panose="00000600000000000000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6640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75203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IDENTITY RESOLUTION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F88F15-56B8-A20D-CF6E-A307D6DC4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8862" y="2085888"/>
            <a:ext cx="9224230" cy="1200329"/>
          </a:xfrm>
          <a:prstGeom prst="rect">
            <a:avLst/>
          </a:prstGeom>
          <a:solidFill>
            <a:srgbClr val="FAFB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Source Code Pro" panose="020B0509030403020204" pitchFamily="49" charset="0"/>
              </a:rPr>
              <a:t>var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albums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db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Albums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Source Code Pro" panose="020B05090304030202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AsNoTrackingWithIdentityResolution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    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ToList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Source Code Pro" panose="020B0509030403020204" pitchFamily="49" charset="0"/>
              </a:rPr>
              <a:t>();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29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7737231" y="743404"/>
            <a:ext cx="4114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EAGER LOADING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D07C0-B346-6E64-30CB-502C757B861A}"/>
              </a:ext>
            </a:extLst>
          </p:cNvPr>
          <p:cNvSpPr txBox="1"/>
          <p:nvPr/>
        </p:nvSpPr>
        <p:spPr>
          <a:xfrm>
            <a:off x="2016368" y="1935705"/>
            <a:ext cx="956016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thisYearFirstDay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new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DateTime.Now.Year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1, 1);</a:t>
            </a:r>
          </a:p>
          <a:p>
            <a:endParaRPr lang="en-US" sz="2000" b="0" i="0" dirty="0">
              <a:solidFill>
                <a:srgbClr val="292929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thisYearInvoices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context.Invoices</a:t>
            </a:r>
            <a:b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.Include(i =&gt;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i.Customer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b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.Where(i =&gt;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i.</a:t>
            </a:r>
            <a:r>
              <a:rPr lang="en-US" sz="2000" dirty="0" err="1">
                <a:solidFill>
                  <a:srgbClr val="29292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Invoice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Date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&gt;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thisYearFirstDay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endParaRPr lang="en-US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745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6636C3-4E91-D042-A6F1-7FD053F0864F}"/>
              </a:ext>
            </a:extLst>
          </p:cNvPr>
          <p:cNvSpPr/>
          <p:nvPr/>
        </p:nvSpPr>
        <p:spPr>
          <a:xfrm>
            <a:off x="611188" y="0"/>
            <a:ext cx="7327900" cy="6858000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BDE16-8168-457D-B40E-2397053A105D}"/>
              </a:ext>
            </a:extLst>
          </p:cNvPr>
          <p:cNvSpPr txBox="1"/>
          <p:nvPr/>
        </p:nvSpPr>
        <p:spPr>
          <a:xfrm>
            <a:off x="1582909" y="3060683"/>
            <a:ext cx="377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spc="300" dirty="0">
                <a:latin typeface="Montserrat Medium" panose="00000600000000000000" pitchFamily="50" charset="0"/>
                <a:ea typeface="Montserrat" charset="0"/>
                <a:cs typeface="Montserrat" charset="0"/>
              </a:rPr>
              <a:t>Chris Woodruff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5D117-BB2D-4526-A6AC-5A0AF4651886}"/>
              </a:ext>
            </a:extLst>
          </p:cNvPr>
          <p:cNvSpPr txBox="1"/>
          <p:nvPr/>
        </p:nvSpPr>
        <p:spPr>
          <a:xfrm>
            <a:off x="1595911" y="4862437"/>
            <a:ext cx="3494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linkedin.com/in/</a:t>
            </a:r>
            <a:r>
              <a:rPr lang="en-US" sz="1600" dirty="0" err="1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chriswoodruff</a:t>
            </a:r>
            <a:r>
              <a:rPr lang="en-US" sz="1600" dirty="0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4BCDD-7F15-9B35-49F0-2159B2FED420}"/>
              </a:ext>
            </a:extLst>
          </p:cNvPr>
          <p:cNvSpPr txBox="1"/>
          <p:nvPr/>
        </p:nvSpPr>
        <p:spPr>
          <a:xfrm>
            <a:off x="1595911" y="6107121"/>
            <a:ext cx="583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https://bsky.app/profile/chriswoodruff.bsky.social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28A1E-BFD4-34B9-F4B1-073B92DFE0A4}"/>
              </a:ext>
            </a:extLst>
          </p:cNvPr>
          <p:cNvSpPr txBox="1"/>
          <p:nvPr/>
        </p:nvSpPr>
        <p:spPr>
          <a:xfrm>
            <a:off x="1595911" y="5277935"/>
            <a:ext cx="314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https://woodruff.dev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A9526-6FAB-2ABA-D029-9B87FA952A20}"/>
              </a:ext>
            </a:extLst>
          </p:cNvPr>
          <p:cNvSpPr txBox="1"/>
          <p:nvPr/>
        </p:nvSpPr>
        <p:spPr>
          <a:xfrm>
            <a:off x="1595911" y="5693433"/>
            <a:ext cx="2595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cwoodruff@live.com</a:t>
            </a:r>
          </a:p>
        </p:txBody>
      </p:sp>
      <p:pic>
        <p:nvPicPr>
          <p:cNvPr id="11" name="Picture Placeholder 10" descr="A person with a magnifying glass&#10;&#10;Description automatically generated">
            <a:extLst>
              <a:ext uri="{FF2B5EF4-FFF2-40B4-BE49-F238E27FC236}">
                <a16:creationId xmlns:a16="http://schemas.microsoft.com/office/drawing/2014/main" id="{2615D0FD-EB31-6E42-5254-B37E0F68C3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8" r="91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0912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55985" y="743404"/>
            <a:ext cx="9396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THE PROBLEM WITH LAZY LOADING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D07C0-B346-6E64-30CB-502C757B861A}"/>
              </a:ext>
            </a:extLst>
          </p:cNvPr>
          <p:cNvSpPr txBox="1"/>
          <p:nvPr/>
        </p:nvSpPr>
        <p:spPr>
          <a:xfrm>
            <a:off x="1852246" y="1935705"/>
            <a:ext cx="1009356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thisYearFirstDay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new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DateTime.Now.Year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1, 1);</a:t>
            </a:r>
          </a:p>
          <a:p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thisYear</a:t>
            </a:r>
            <a:r>
              <a:rPr lang="en-US" sz="2000" dirty="0" err="1">
                <a:solidFill>
                  <a:srgbClr val="29292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Invoice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context.Invoices</a:t>
            </a:r>
            <a:endParaRPr lang="en-US" sz="2000" b="0" i="0" dirty="0">
              <a:solidFill>
                <a:srgbClr val="292929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.Where(i =&gt; i.</a:t>
            </a:r>
            <a:r>
              <a:rPr lang="en-US" sz="2000" dirty="0">
                <a:solidFill>
                  <a:srgbClr val="29292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000" dirty="0" err="1">
                <a:solidFill>
                  <a:srgbClr val="29292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Invoice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Date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&gt;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thisYearFirstDay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en-US" sz="2000" b="0" i="0" dirty="0">
              <a:solidFill>
                <a:srgbClr val="292929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foreach (var invoice in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thisYear</a:t>
            </a:r>
            <a:r>
              <a:rPr lang="en-US" sz="2000" dirty="0" err="1">
                <a:solidFill>
                  <a:srgbClr val="29292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Invoice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Console.WriteLine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($"{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invoice.Id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{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invoice.</a:t>
            </a:r>
            <a:r>
              <a:rPr lang="en-US" sz="2000" dirty="0" err="1">
                <a:solidFill>
                  <a:srgbClr val="29292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Invoice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Date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			   	{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invoice.Customer.Company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}");</a:t>
            </a:r>
          </a:p>
          <a:p>
            <a:r>
              <a:rPr lang="en-US" sz="2000" b="0" i="0" dirty="0">
                <a:solidFill>
                  <a:srgbClr val="292929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en-US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96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805E6-20E5-F823-EF9E-9A072505A44D}"/>
              </a:ext>
            </a:extLst>
          </p:cNvPr>
          <p:cNvSpPr txBox="1"/>
          <p:nvPr/>
        </p:nvSpPr>
        <p:spPr>
          <a:xfrm>
            <a:off x="7696174" y="743404"/>
            <a:ext cx="4114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STORED PROCS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F0CED-FC42-776E-5740-DEFF88A43943}"/>
              </a:ext>
            </a:extLst>
          </p:cNvPr>
          <p:cNvSpPr txBox="1"/>
          <p:nvPr/>
        </p:nvSpPr>
        <p:spPr>
          <a:xfrm>
            <a:off x="1658815" y="2633801"/>
            <a:ext cx="1038078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public Artist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GetById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(int id)</a:t>
            </a: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var artists =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context.Artists</a:t>
            </a:r>
            <a:endParaRPr lang="en-US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.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FromSql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($“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dbo.sproc_GetArtistDetails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{id}")</a:t>
            </a: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.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ToList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en-US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return </a:t>
            </a:r>
            <a:r>
              <a:rPr lang="en-US" sz="20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artists.FirstOrDefault</a:t>
            </a:r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en-US" sz="20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257498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399" y="743404"/>
            <a:ext cx="80361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GLOBAL QUERY FILTERS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0D6E6D-BA6F-9651-8968-13A41CEAC0F6}"/>
              </a:ext>
            </a:extLst>
          </p:cNvPr>
          <p:cNvSpPr/>
          <p:nvPr/>
        </p:nvSpPr>
        <p:spPr>
          <a:xfrm>
            <a:off x="1940621" y="2037834"/>
            <a:ext cx="111001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modelBuilder.Entity</a:t>
            </a:r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&lt;Album&gt;().</a:t>
            </a:r>
            <a:r>
              <a:rPr lang="en-US" sz="20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HasQueryFilter</a:t>
            </a:r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(p =&gt; !</a:t>
            </a:r>
            <a:r>
              <a:rPr lang="en-US" sz="20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p.IsOutOfStock</a:t>
            </a:r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endParaRPr lang="en-US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7924E2-A10B-78D8-DFAF-655B7B6E2690}"/>
              </a:ext>
            </a:extLst>
          </p:cNvPr>
          <p:cNvSpPr/>
          <p:nvPr/>
        </p:nvSpPr>
        <p:spPr>
          <a:xfrm>
            <a:off x="1940621" y="2962896"/>
            <a:ext cx="88763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albums = </a:t>
            </a:r>
            <a:r>
              <a:rPr lang="en-US" sz="20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context.Albums.Include</a:t>
            </a:r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(a =&gt; </a:t>
            </a:r>
            <a:r>
              <a:rPr lang="en-US" sz="20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a.Tracks</a:t>
            </a:r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.Where(a =&gt; </a:t>
            </a:r>
            <a:r>
              <a:rPr lang="en-US" sz="20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a.ArtistId</a:t>
            </a:r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== id);</a:t>
            </a:r>
            <a:endParaRPr lang="en-US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6592A-4C96-2E43-25D1-4B850ED6B54A}"/>
              </a:ext>
            </a:extLst>
          </p:cNvPr>
          <p:cNvSpPr txBox="1"/>
          <p:nvPr/>
        </p:nvSpPr>
        <p:spPr>
          <a:xfrm>
            <a:off x="1940621" y="4195734"/>
            <a:ext cx="99641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// Hide invoices older than 14 years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modelBuilder.Entity</a:t>
            </a:r>
            <a:r>
              <a:rPr lang="en-US" sz="18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&lt;Invoice&gt;().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.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HasQueryFilter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(i =&gt;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i.InvoiceDate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&gt;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DateTime.Now.AddYears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(-14));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8C513-6113-D637-8CF0-1EB4F528FF0A}"/>
              </a:ext>
            </a:extLst>
          </p:cNvPr>
          <p:cNvSpPr/>
          <p:nvPr/>
        </p:nvSpPr>
        <p:spPr>
          <a:xfrm>
            <a:off x="1940621" y="5367017"/>
            <a:ext cx="99055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invoices = </a:t>
            </a:r>
            <a:r>
              <a:rPr lang="en-US" sz="20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context.Invoices.Include</a:t>
            </a:r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(i =&gt; </a:t>
            </a:r>
            <a:r>
              <a:rPr lang="en-US" sz="20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i.InvoiceLines</a:t>
            </a:r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.Where(i =&gt; </a:t>
            </a:r>
            <a:r>
              <a:rPr lang="en-US" sz="2000" dirty="0" err="1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i.CustomerId</a:t>
            </a:r>
            <a:r>
              <a:rPr lang="en-US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== id);</a:t>
            </a:r>
            <a:endParaRPr lang="en-US" sz="20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19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85D234-DAC8-0C4A-A1F3-1C6ED7A18865}"/>
              </a:ext>
            </a:extLst>
          </p:cNvPr>
          <p:cNvSpPr/>
          <p:nvPr/>
        </p:nvSpPr>
        <p:spPr>
          <a:xfrm>
            <a:off x="1588" y="-5667"/>
            <a:ext cx="11163300" cy="6863667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C10FE-8A1F-469B-8D3B-1FC57061B846}"/>
              </a:ext>
            </a:extLst>
          </p:cNvPr>
          <p:cNvSpPr txBox="1"/>
          <p:nvPr/>
        </p:nvSpPr>
        <p:spPr>
          <a:xfrm>
            <a:off x="7487444" y="3834874"/>
            <a:ext cx="3214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.NET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42362DA-35A5-82CC-C8B8-92450ED01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09" y="1366024"/>
            <a:ext cx="4977614" cy="523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77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CODE CORRECTLY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F4155-C7DB-B365-BB3B-524000458D7D}"/>
              </a:ext>
            </a:extLst>
          </p:cNvPr>
          <p:cNvSpPr txBox="1"/>
          <p:nvPr/>
        </p:nvSpPr>
        <p:spPr>
          <a:xfrm>
            <a:off x="2538046" y="1787769"/>
            <a:ext cx="9161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private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readonly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ChinookDbContext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_context;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albumsData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_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context.Albums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for (int i = 0; i &lt;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albumsData.Count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 i++)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_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Response.Items.Add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(new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Models.Items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{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Name =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albumsData.ToList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()[i].Name,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....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Created = (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albumsData.ToList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()[i].Created,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Updated = (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albumsData.ToList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()[i].Updated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});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1765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CODE CORRECTLY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F4155-C7DB-B365-BB3B-524000458D7D}"/>
              </a:ext>
            </a:extLst>
          </p:cNvPr>
          <p:cNvSpPr txBox="1"/>
          <p:nvPr/>
        </p:nvSpPr>
        <p:spPr>
          <a:xfrm>
            <a:off x="2538046" y="1787769"/>
            <a:ext cx="9161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private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readonly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ChinookDbContext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_context;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var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albumsData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_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context.Albums.ToList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foreach (var album in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albumsData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_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Response.Albums.Add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(new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Models.Items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Name =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album.Name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....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Created = (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album.Created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Updated = (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album.Updated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});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9342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5C1C8-8105-A423-2BBD-9AA0D1542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icky notes on a wall">
            <a:extLst>
              <a:ext uri="{FF2B5EF4-FFF2-40B4-BE49-F238E27FC236}">
                <a16:creationId xmlns:a16="http://schemas.microsoft.com/office/drawing/2014/main" id="{8B2F313C-3617-876F-887E-E5951903E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6819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38BE85-2CC0-3B52-FF6D-8EB859CE3A34}"/>
              </a:ext>
            </a:extLst>
          </p:cNvPr>
          <p:cNvSpPr txBox="1"/>
          <p:nvPr/>
        </p:nvSpPr>
        <p:spPr>
          <a:xfrm>
            <a:off x="9568195" y="2699458"/>
            <a:ext cx="2623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Other Things to Remember</a:t>
            </a:r>
          </a:p>
        </p:txBody>
      </p:sp>
    </p:spTree>
    <p:extLst>
      <p:ext uri="{BB962C8B-B14F-4D97-AF65-F5344CB8AC3E}">
        <p14:creationId xmlns:p14="http://schemas.microsoft.com/office/powerpoint/2010/main" val="1839962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18A99-5CA8-433E-ADE7-279E5BF70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1C95A-FD2C-4B03-8EB3-A8C1017E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Detective Tip #1 – understand query Plans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017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91D138-9D96-437E-9921-7AA17B61FA98}"/>
              </a:ext>
            </a:extLst>
          </p:cNvPr>
          <p:cNvSpPr/>
          <p:nvPr/>
        </p:nvSpPr>
        <p:spPr>
          <a:xfrm>
            <a:off x="400787" y="142540"/>
            <a:ext cx="11243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SELECT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c.CustomerId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t.Name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TrackName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a.Title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AlbumName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ar.Name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ArtistName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i.InvoiceDate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FROM Customer AS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     INNER JOIN Invoice AS i 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c.CustomerId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i.CustomerId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     INNER JOIN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InvoiceLine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il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i.InvoiceId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il.InvoiceId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     INNER JOIN Track AS t 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il.TrackId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t.TrackId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     INNER JOIN Album AS a 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t.AlbumId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a.AlbumId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     INNER JOIN Artist 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a.ArtistId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ar.ArtistId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WHERE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c.CustomerId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 =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ORDER BY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AlbumName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52891-5548-4C5A-9974-960130898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4888"/>
            <a:ext cx="12192000" cy="25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96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AFB0A1-901F-45F3-914B-4808B0A60D7F}"/>
              </a:ext>
            </a:extLst>
          </p:cNvPr>
          <p:cNvSpPr/>
          <p:nvPr/>
        </p:nvSpPr>
        <p:spPr>
          <a:xfrm>
            <a:off x="243840" y="63030"/>
            <a:ext cx="117043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SELECT DISTINCT pp.[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nameFirst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 AS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NameFirst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], pp.[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nameLast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 AS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NameLast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.[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franchName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 AS [Franchise]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FROM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SeriesPost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 AS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sp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INNER JOIN [Teams] AS 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	ON (sp.[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teamIDwinner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 = t.[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teamID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]) AND (sp.[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lgIDwinner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 = t.[lgID]) AND (sp.[yearID] = t.[yearID])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INNER JOIN 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TeamsFranchises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 AS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	ON t.[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franchID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.[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franchID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INNER JOIN [Pitching] AS 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	ON (t.[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teamID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 = p.[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teamID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]) AND (t.[lgID] = p.[lgID]) AND (t.[yearID] = p.[yearID])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INNER JOIN [People] AS 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	ON p.[playerID] = pp.[playerID]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  <a:ea typeface="+mn-ea"/>
                <a:cs typeface="+mn-cs"/>
              </a:rPr>
              <a:t>WHERE (sp.[round] = 'WS') AND (sp.[yearID] = 2018)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9176F-FFAF-4054-887C-B5B5AFAF7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2338"/>
            <a:ext cx="12192000" cy="34656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199339-F740-4D4E-9805-7DA775443643}"/>
                  </a:ext>
                </a:extLst>
              </p14:cNvPr>
              <p14:cNvContentPartPr/>
              <p14:nvPr/>
            </p14:nvContentPartPr>
            <p14:xfrm>
              <a:off x="41889" y="3839132"/>
              <a:ext cx="8451720" cy="109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199339-F740-4D4E-9805-7DA7754436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111" y="3731132"/>
                <a:ext cx="8559360" cy="325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04AD498-AED8-42D7-B759-7E61F7AF6A04}"/>
              </a:ext>
            </a:extLst>
          </p:cNvPr>
          <p:cNvSpPr txBox="1"/>
          <p:nvPr/>
        </p:nvSpPr>
        <p:spPr>
          <a:xfrm>
            <a:off x="4087906" y="4801822"/>
            <a:ext cx="1447392" cy="1271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8F13A6-07E0-4B99-8B40-8AE6E8359343}"/>
              </a:ext>
            </a:extLst>
          </p:cNvPr>
          <p:cNvSpPr/>
          <p:nvPr/>
        </p:nvSpPr>
        <p:spPr>
          <a:xfrm>
            <a:off x="4048787" y="4899619"/>
            <a:ext cx="1349596" cy="117356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72B2B-88FC-444C-B5A3-4DFBCE941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289" y="1453492"/>
            <a:ext cx="3295363" cy="278657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D17BDF1-ECA2-4066-84B6-4B3EB6D4F6A8}"/>
              </a:ext>
            </a:extLst>
          </p:cNvPr>
          <p:cNvSpPr/>
          <p:nvPr/>
        </p:nvSpPr>
        <p:spPr>
          <a:xfrm rot="20049201">
            <a:off x="5242138" y="4458835"/>
            <a:ext cx="1196301" cy="39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66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 descr="A close-up of a measuring tape&#10;&#10;Description automatically generated with low confidence">
            <a:extLst>
              <a:ext uri="{FF2B5EF4-FFF2-40B4-BE49-F238E27FC236}">
                <a16:creationId xmlns:a16="http://schemas.microsoft.com/office/drawing/2014/main" id="{BBE75F9F-3568-F813-5D36-9B14E2809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0" b="7790"/>
          <a:stretch>
            <a:fillRect/>
          </a:stretch>
        </p:blipFill>
        <p:spPr>
          <a:xfrm>
            <a:off x="4579956" y="2192215"/>
            <a:ext cx="8294729" cy="4665785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6C4D017-4EA8-C341-90DB-64E56F282E05}"/>
              </a:ext>
            </a:extLst>
          </p:cNvPr>
          <p:cNvSpPr/>
          <p:nvPr/>
        </p:nvSpPr>
        <p:spPr>
          <a:xfrm>
            <a:off x="623887" y="0"/>
            <a:ext cx="4559301" cy="6863667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EB5BA1-282B-FB48-B227-A859ECCBDBC8}"/>
              </a:ext>
            </a:extLst>
          </p:cNvPr>
          <p:cNvGrpSpPr/>
          <p:nvPr/>
        </p:nvGrpSpPr>
        <p:grpSpPr>
          <a:xfrm>
            <a:off x="1154561" y="908539"/>
            <a:ext cx="3476054" cy="3028224"/>
            <a:chOff x="1565275" y="1817077"/>
            <a:chExt cx="6952107" cy="605644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00D8A-6F3E-4F01-8BC5-5BDF4E2A017A}"/>
                </a:ext>
              </a:extLst>
            </p:cNvPr>
            <p:cNvSpPr txBox="1"/>
            <p:nvPr/>
          </p:nvSpPr>
          <p:spPr>
            <a:xfrm>
              <a:off x="3159805" y="1817077"/>
              <a:ext cx="5357577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latin typeface="Montserrat SemiBold" panose="00000700000000000000" pitchFamily="50" charset="0"/>
                  <a:ea typeface="Montserrat" charset="0"/>
                  <a:cs typeface="Montserrat" charset="0"/>
                </a:rPr>
                <a:t>Looking at EF Core for Perf</a:t>
              </a:r>
            </a:p>
          </p:txBody>
        </p:sp>
        <p:pic>
          <p:nvPicPr>
            <p:cNvPr id="7" name="Graphic 6" descr="Race Car with solid fill">
              <a:extLst>
                <a:ext uri="{FF2B5EF4-FFF2-40B4-BE49-F238E27FC236}">
                  <a16:creationId xmlns:a16="http://schemas.microsoft.com/office/drawing/2014/main" id="{2B14E581-1335-4B58-9325-C8451F732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565275" y="1964773"/>
              <a:ext cx="815760" cy="815760"/>
            </a:xfrm>
            <a:prstGeom prst="rect">
              <a:avLst/>
            </a:prstGeom>
          </p:spPr>
        </p:pic>
        <p:pic>
          <p:nvPicPr>
            <p:cNvPr id="8" name="Graphic 7" descr="Question Mark with solid fill">
              <a:extLst>
                <a:ext uri="{FF2B5EF4-FFF2-40B4-BE49-F238E27FC236}">
                  <a16:creationId xmlns:a16="http://schemas.microsoft.com/office/drawing/2014/main" id="{582D81DE-63CF-493E-94D5-780ECA16D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565275" y="7057764"/>
              <a:ext cx="815760" cy="8157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9B8E1F-607E-496C-9D2F-FE70184F04CA}"/>
                </a:ext>
              </a:extLst>
            </p:cNvPr>
            <p:cNvSpPr txBox="1"/>
            <p:nvPr/>
          </p:nvSpPr>
          <p:spPr>
            <a:xfrm>
              <a:off x="3159805" y="4557759"/>
              <a:ext cx="5357577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300" dirty="0">
                  <a:latin typeface="Montserrat SemiBold" panose="00000700000000000000" pitchFamily="50" charset="0"/>
                  <a:ea typeface="Montserrat" charset="0"/>
                  <a:cs typeface="Montserrat" charset="0"/>
                </a:rPr>
                <a:t>Looking at .NET for Perf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1BF0B2-63A8-438C-BA3D-5502712A950A}"/>
                </a:ext>
              </a:extLst>
            </p:cNvPr>
            <p:cNvSpPr txBox="1"/>
            <p:nvPr/>
          </p:nvSpPr>
          <p:spPr>
            <a:xfrm>
              <a:off x="3197905" y="7057764"/>
              <a:ext cx="531947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pc="300" dirty="0">
                  <a:latin typeface="Montserrat SemiBold" panose="00000700000000000000" pitchFamily="50" charset="0"/>
                  <a:ea typeface="Montserrat" charset="0"/>
                  <a:cs typeface="Montserrat" charset="0"/>
                </a:rPr>
                <a:t>Questions &amp; Answers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1E92459-0757-43C6-89D6-EFFF8B43D82C}"/>
              </a:ext>
            </a:extLst>
          </p:cNvPr>
          <p:cNvSpPr txBox="1"/>
          <p:nvPr/>
        </p:nvSpPr>
        <p:spPr>
          <a:xfrm>
            <a:off x="7018742" y="1108594"/>
            <a:ext cx="32764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15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Agenda</a:t>
            </a:r>
          </a:p>
        </p:txBody>
      </p:sp>
      <p:pic>
        <p:nvPicPr>
          <p:cNvPr id="4" name="Picture 3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38A78C3-7178-99FB-6474-EB7A31233C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95" y="2192215"/>
            <a:ext cx="576397" cy="57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75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7FAAAC-9D6B-9638-52EF-04BE1F970C87}"/>
              </a:ext>
            </a:extLst>
          </p:cNvPr>
          <p:cNvSpPr txBox="1"/>
          <p:nvPr/>
        </p:nvSpPr>
        <p:spPr>
          <a:xfrm>
            <a:off x="2327031" y="224636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3600" dirty="0"/>
              <a:t>Response Caching</a:t>
            </a:r>
          </a:p>
          <a:p>
            <a:pPr marL="76200" indent="0">
              <a:buNone/>
            </a:pPr>
            <a:r>
              <a:rPr lang="en-US" sz="3600" dirty="0"/>
              <a:t>In-Memory Caching</a:t>
            </a:r>
          </a:p>
          <a:p>
            <a:pPr marL="76200" indent="0">
              <a:buNone/>
            </a:pPr>
            <a:r>
              <a:rPr lang="en-US" sz="3600" dirty="0"/>
              <a:t>Distributed Caching</a:t>
            </a:r>
          </a:p>
        </p:txBody>
      </p:sp>
      <p:pic>
        <p:nvPicPr>
          <p:cNvPr id="5122" name="Picture 2" descr="WordPress: Die 5 besten Caching Plugins im Test | technikfrage.de">
            <a:extLst>
              <a:ext uri="{FF2B5EF4-FFF2-40B4-BE49-F238E27FC236}">
                <a16:creationId xmlns:a16="http://schemas.microsoft.com/office/drawing/2014/main" id="{471A3093-B90A-BDD1-9F06-43807DFA3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618" y="1293906"/>
            <a:ext cx="5802312" cy="427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551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RESPONSE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5CC8481-B6E9-9753-3AD3-8A2558B74EF6}"/>
              </a:ext>
            </a:extLst>
          </p:cNvPr>
          <p:cNvSpPr txBox="1">
            <a:spLocks/>
          </p:cNvSpPr>
          <p:nvPr/>
        </p:nvSpPr>
        <p:spPr>
          <a:xfrm>
            <a:off x="2165486" y="1880903"/>
            <a:ext cx="6521314" cy="1770835"/>
          </a:xfrm>
          <a:prstGeom prst="rect">
            <a:avLst/>
          </a:prstGeom>
        </p:spPr>
        <p:txBody>
          <a:bodyPr/>
          <a:lstStyle>
            <a:lvl1pPr marL="228543" indent="-228543" algn="l" defTabSz="91417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29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15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00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86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2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7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3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9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indent="0">
              <a:buFont typeface="Arial" panose="020B0604020202020204" pitchFamily="34" charset="0"/>
              <a:buNone/>
            </a:pPr>
            <a:r>
              <a:rPr lang="en-US" sz="2400" b="1" dirty="0">
                <a:latin typeface="Montserrat Medium" panose="00000600000000000000" pitchFamily="2" charset="0"/>
              </a:rPr>
              <a:t>Directs Caching on the consumer side</a:t>
            </a:r>
          </a:p>
          <a:p>
            <a:pPr marL="76200" indent="0">
              <a:buFont typeface="Arial" panose="020B0604020202020204" pitchFamily="34" charset="0"/>
              <a:buNone/>
            </a:pPr>
            <a:endParaRPr lang="en-US" sz="2400" dirty="0">
              <a:latin typeface="Montserrat Medium" panose="00000600000000000000" pitchFamily="2" charset="0"/>
            </a:endParaRPr>
          </a:p>
          <a:p>
            <a:pPr marL="76200" indent="0">
              <a:buFont typeface="Arial" panose="020B0604020202020204" pitchFamily="34" charset="0"/>
              <a:buNone/>
            </a:pPr>
            <a:r>
              <a:rPr lang="en-US" sz="2400" b="1" dirty="0">
                <a:latin typeface="Montserrat Medium" panose="00000600000000000000" pitchFamily="2" charset="0"/>
              </a:rPr>
              <a:t>HTTP 1.1 Caching specification</a:t>
            </a:r>
          </a:p>
          <a:p>
            <a:pPr marL="76200" indent="0">
              <a:buFont typeface="Arial" panose="020B0604020202020204" pitchFamily="34" charset="0"/>
              <a:buNone/>
            </a:pPr>
            <a:endParaRPr lang="en-US" sz="2400" dirty="0">
              <a:latin typeface="Montserrat Medium" panose="00000600000000000000" pitchFamily="2" charset="0"/>
            </a:endParaRPr>
          </a:p>
          <a:p>
            <a:pPr marL="76200" indent="0">
              <a:buFont typeface="Arial" panose="020B0604020202020204" pitchFamily="34" charset="0"/>
              <a:buNone/>
            </a:pPr>
            <a:endParaRPr lang="en-US" sz="2400" dirty="0">
              <a:latin typeface="Montserrat Medium" panose="00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5FFB5-7DDB-C3E3-5439-36CACD54EEED}"/>
              </a:ext>
            </a:extLst>
          </p:cNvPr>
          <p:cNvSpPr txBox="1"/>
          <p:nvPr/>
        </p:nvSpPr>
        <p:spPr>
          <a:xfrm>
            <a:off x="2165485" y="3814246"/>
            <a:ext cx="89772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ontserrat Medium" panose="00000600000000000000" pitchFamily="2" charset="0"/>
              </a:rPr>
              <a:t>Install the NuGet package:</a:t>
            </a:r>
          </a:p>
          <a:p>
            <a:endParaRPr lang="en-US" sz="2400" dirty="0"/>
          </a:p>
          <a:p>
            <a:r>
              <a:rPr lang="en-US" sz="2400" dirty="0" err="1">
                <a:latin typeface="Consolas" panose="020B0609020204030204" pitchFamily="49" charset="0"/>
              </a:rPr>
              <a:t>Microsoft.Extensions.Caching.Abstractions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Montserrat Medium" panose="00000600000000000000" pitchFamily="2" charset="0"/>
              </a:rPr>
              <a:t>At start up add to Services: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services.AddResponseCaching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8950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RESPONSE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9A1D25-EC75-5856-DD98-8B04A4EAD273}"/>
              </a:ext>
            </a:extLst>
          </p:cNvPr>
          <p:cNvSpPr/>
          <p:nvPr/>
        </p:nvSpPr>
        <p:spPr>
          <a:xfrm>
            <a:off x="1781909" y="4310713"/>
            <a:ext cx="101819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(Location = </a:t>
            </a:r>
            <a:r>
              <a:rPr lang="en-US" sz="2400" dirty="0" err="1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ResponseCacheLocation.None</a:t>
            </a:r>
            <a:r>
              <a:rPr lang="en-US" sz="2400" dirty="0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2400" dirty="0" err="1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NoStore</a:t>
            </a:r>
            <a:r>
              <a:rPr lang="en-US" sz="2400" dirty="0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true)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it-IT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Cache-Control: no-store,no-cache</a:t>
            </a:r>
          </a:p>
          <a:p>
            <a:pPr marL="76200" indent="0">
              <a:buNone/>
            </a:pPr>
            <a:r>
              <a:rPr lang="it-IT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Pragma: no-cache</a:t>
            </a:r>
            <a:endParaRPr lang="en-US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A20C10-4C89-A3FB-9CC9-9E5DCBF568DF}"/>
              </a:ext>
            </a:extLst>
          </p:cNvPr>
          <p:cNvSpPr/>
          <p:nvPr/>
        </p:nvSpPr>
        <p:spPr>
          <a:xfrm>
            <a:off x="1781909" y="1893961"/>
            <a:ext cx="99177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Montserrat Medium" panose="00000600000000000000" pitchFamily="2" charset="0"/>
                <a:ea typeface="Source Code Pro" panose="020B0509030403020204" pitchFamily="49" charset="0"/>
                <a:cs typeface="Calibri" panose="020F0502020204030204" pitchFamily="34" charset="0"/>
              </a:rPr>
              <a:t>Attribute on Controller or Action</a:t>
            </a:r>
          </a:p>
          <a:p>
            <a:pPr marL="76200" indent="0">
              <a:buNone/>
            </a:pP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(Duration = 60)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Cache-Control: </a:t>
            </a:r>
            <a:r>
              <a:rPr lang="en-US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public,max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-age=60</a:t>
            </a:r>
          </a:p>
        </p:txBody>
      </p:sp>
    </p:spTree>
    <p:extLst>
      <p:ext uri="{BB962C8B-B14F-4D97-AF65-F5344CB8AC3E}">
        <p14:creationId xmlns:p14="http://schemas.microsoft.com/office/powerpoint/2010/main" val="113473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6582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IN-MEMORY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B0557-00D1-3C4A-D300-B0893F1756FF}"/>
              </a:ext>
            </a:extLst>
          </p:cNvPr>
          <p:cNvSpPr txBox="1"/>
          <p:nvPr/>
        </p:nvSpPr>
        <p:spPr>
          <a:xfrm>
            <a:off x="2438399" y="2054442"/>
            <a:ext cx="900918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ontserrat Medium" panose="00000600000000000000" pitchFamily="2" charset="0"/>
              </a:rPr>
              <a:t>Install the NuGet package:</a:t>
            </a:r>
          </a:p>
          <a:p>
            <a:endParaRPr lang="en-US" sz="2400" dirty="0"/>
          </a:p>
          <a:p>
            <a:r>
              <a:rPr lang="en-US" sz="2400" dirty="0" err="1">
                <a:latin typeface="Consolas" panose="020B0609020204030204" pitchFamily="49" charset="0"/>
              </a:rPr>
              <a:t>Microsoft.Extensions.Caching.Abstractions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Montserrat Medium" panose="00000600000000000000" pitchFamily="2" charset="0"/>
              </a:rPr>
              <a:t>At start up add to Services: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services.AddMemoryCache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71981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167D5-24C2-0292-E8DC-F51B030C9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37C83C-7126-588B-68B9-19BFBA9C9551}"/>
              </a:ext>
            </a:extLst>
          </p:cNvPr>
          <p:cNvSpPr txBox="1"/>
          <p:nvPr/>
        </p:nvSpPr>
        <p:spPr>
          <a:xfrm>
            <a:off x="2438400" y="743404"/>
            <a:ext cx="6582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IN-MEMORY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A708E1-C21C-6660-318E-7E9DAE18B036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78E79-77DD-C8A5-0ABC-ACE61B024BA5}"/>
              </a:ext>
            </a:extLst>
          </p:cNvPr>
          <p:cNvSpPr txBox="1"/>
          <p:nvPr/>
        </p:nvSpPr>
        <p:spPr>
          <a:xfrm>
            <a:off x="2438400" y="2171103"/>
            <a:ext cx="8506690" cy="1424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cache =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services.GetService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IMemoryCache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&gt;();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cache.Set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("key", "value",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TimeSpan.FromMinutes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(10));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value =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cache.Get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&lt;string&gt;("key");</a:t>
            </a:r>
          </a:p>
        </p:txBody>
      </p:sp>
    </p:spTree>
    <p:extLst>
      <p:ext uri="{BB962C8B-B14F-4D97-AF65-F5344CB8AC3E}">
        <p14:creationId xmlns:p14="http://schemas.microsoft.com/office/powerpoint/2010/main" val="3236431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DD4B2-012F-9499-8763-8B5FB5898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BE152C-A912-CDFE-7DFA-0B9C1F2C1497}"/>
              </a:ext>
            </a:extLst>
          </p:cNvPr>
          <p:cNvSpPr txBox="1"/>
          <p:nvPr/>
        </p:nvSpPr>
        <p:spPr>
          <a:xfrm>
            <a:off x="2438400" y="743404"/>
            <a:ext cx="6582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OUTPUT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7F7400-9208-A648-05D1-0CE893B48CC6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321757-67B2-36CF-9F00-F1919CDDE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111" y="1838760"/>
            <a:ext cx="5554726" cy="2963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services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48A8B"/>
                </a:solidFill>
                <a:effectLst/>
                <a:latin typeface="Hack" panose="020B0609030202020204" pitchFamily="49" charset="0"/>
              </a:rPr>
              <a:t>AddOutputCache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options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=&gt;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options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AddBasePolicy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=&gt;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Expire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TimeSpan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FromSeconds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(10)));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options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AddPolicy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Hack" panose="020B0609030202020204" pitchFamily="49" charset="0"/>
              </a:rPr>
              <a:t>"Expire20"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=&gt;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Expire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TimeSpan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FromSeconds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(20)));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options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AddPolicy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Hack" panose="020B0609030202020204" pitchFamily="49" charset="0"/>
              </a:rPr>
              <a:t>"Expire30"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=&gt;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Expire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TimeSpan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FromSeconds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(30)));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});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03C69F-46E7-0B57-4883-0D02EBCB7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111" y="5214347"/>
            <a:ext cx="6042039" cy="12576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[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HttpGet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]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[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OutputCache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]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[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Produces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Hack" panose="020B0609030202020204" pitchFamily="49" charset="0"/>
              </a:rPr>
              <a:t>typeof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List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AlbumApiModel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&gt;))]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ack" panose="020B0609030202020204" pitchFamily="49" charset="0"/>
              </a:rPr>
              <a:t>public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async Task&lt;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ActionResult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&lt;List&lt;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AlbumApiModel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&gt;&gt;&gt; Get()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97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07191-2C85-E9D2-EFFA-C28D093D8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CC5D10-BF03-AC48-7648-68C889C555F6}"/>
              </a:ext>
            </a:extLst>
          </p:cNvPr>
          <p:cNvSpPr txBox="1"/>
          <p:nvPr/>
        </p:nvSpPr>
        <p:spPr>
          <a:xfrm>
            <a:off x="2438400" y="743404"/>
            <a:ext cx="6582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OUTPUT CACHING RULES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03A2AE-FC42-80B7-AC8E-96AC66BD1070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F6023B1D-93D7-7AB7-2971-0E86D47AD27A}"/>
              </a:ext>
            </a:extLst>
          </p:cNvPr>
          <p:cNvSpPr txBox="1">
            <a:spLocks/>
          </p:cNvSpPr>
          <p:nvPr/>
        </p:nvSpPr>
        <p:spPr>
          <a:xfrm>
            <a:off x="2536555" y="1811999"/>
            <a:ext cx="9086292" cy="1617000"/>
          </a:xfrm>
          <a:prstGeom prst="rect">
            <a:avLst/>
          </a:prstGeom>
        </p:spPr>
        <p:txBody>
          <a:bodyPr/>
          <a:lstStyle>
            <a:lvl1pPr marL="228543" indent="-228543" algn="l" defTabSz="91417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29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15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00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86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2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7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3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9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Only HTTP 200 responses are cached.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Only HTTP GET or HEAD requests are cached.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Responses that set cookies aren't cached.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Responses to authenticated requests aren't cached.</a:t>
            </a:r>
          </a:p>
        </p:txBody>
      </p:sp>
    </p:spTree>
    <p:extLst>
      <p:ext uri="{BB962C8B-B14F-4D97-AF65-F5344CB8AC3E}">
        <p14:creationId xmlns:p14="http://schemas.microsoft.com/office/powerpoint/2010/main" val="470819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9319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DISTRIBUTED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D52958-8BA6-0B71-AD0D-8A77B5463BAA}"/>
              </a:ext>
            </a:extLst>
          </p:cNvPr>
          <p:cNvSpPr txBox="1"/>
          <p:nvPr/>
        </p:nvSpPr>
        <p:spPr>
          <a:xfrm>
            <a:off x="2438400" y="1846275"/>
            <a:ext cx="6096000" cy="3251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Montserrat Medium" panose="00000600000000000000" pitchFamily="2" charset="0"/>
              </a:rPr>
              <a:t>Local Redis Cache</a:t>
            </a:r>
          </a:p>
          <a:p>
            <a:pPr marL="5334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Montserrat Medium" panose="00000600000000000000" pitchFamily="2" charset="0"/>
              </a:rPr>
              <a:t>SQL Server Cache</a:t>
            </a:r>
          </a:p>
          <a:p>
            <a:pPr marL="5334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Montserrat Medium" panose="00000600000000000000" pitchFamily="2" charset="0"/>
              </a:rPr>
              <a:t>Azure Redis Cache</a:t>
            </a:r>
          </a:p>
          <a:p>
            <a:pPr marL="5334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Montserrat Medium" panose="00000600000000000000" pitchFamily="2" charset="0"/>
              </a:rPr>
              <a:t>Amazon </a:t>
            </a:r>
            <a:r>
              <a:rPr lang="en-US" sz="2800" dirty="0" err="1">
                <a:latin typeface="Montserrat Medium" panose="00000600000000000000" pitchFamily="2" charset="0"/>
              </a:rPr>
              <a:t>ElastiCache</a:t>
            </a:r>
            <a:endParaRPr lang="en-US" sz="2800" dirty="0">
              <a:latin typeface="Montserrat Medium" panose="00000600000000000000" pitchFamily="2" charset="0"/>
            </a:endParaRPr>
          </a:p>
          <a:p>
            <a:pPr marL="5334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Montserrat Medium" panose="00000600000000000000" pitchFamily="2" charset="0"/>
              </a:rPr>
              <a:t>Google Cloud </a:t>
            </a:r>
            <a:r>
              <a:rPr lang="en-US" sz="2800" dirty="0" err="1">
                <a:latin typeface="Montserrat Medium" panose="00000600000000000000" pitchFamily="2" charset="0"/>
              </a:rPr>
              <a:t>Memcache</a:t>
            </a:r>
            <a:endParaRPr lang="en-US" sz="2800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783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C5AD-F19B-3AFC-1CEB-F4A888C03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B360B-9755-016E-570C-05FCBCCE7E3E}"/>
              </a:ext>
            </a:extLst>
          </p:cNvPr>
          <p:cNvSpPr txBox="1"/>
          <p:nvPr/>
        </p:nvSpPr>
        <p:spPr>
          <a:xfrm>
            <a:off x="2438400" y="743404"/>
            <a:ext cx="9319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DISTRIBUTED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7821BB-8C8C-3AAE-0DC6-9C817F94406E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8212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BAD5A3-E0BD-7740-98D9-A42989EB584D}"/>
              </a:ext>
            </a:extLst>
          </p:cNvPr>
          <p:cNvSpPr/>
          <p:nvPr/>
        </p:nvSpPr>
        <p:spPr>
          <a:xfrm>
            <a:off x="3698632" y="0"/>
            <a:ext cx="8491782" cy="6858000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F05D99-BABB-4AC0-9E31-58496EEF10C5}"/>
              </a:ext>
            </a:extLst>
          </p:cNvPr>
          <p:cNvSpPr txBox="1"/>
          <p:nvPr/>
        </p:nvSpPr>
        <p:spPr>
          <a:xfrm>
            <a:off x="4955913" y="1161791"/>
            <a:ext cx="686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http://learn.microsoft.com/en-us/ef/core/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C365F-90A8-4908-A8D8-B53E4CB280C6}"/>
              </a:ext>
            </a:extLst>
          </p:cNvPr>
          <p:cNvSpPr txBox="1"/>
          <p:nvPr/>
        </p:nvSpPr>
        <p:spPr>
          <a:xfrm>
            <a:off x="4955912" y="2569554"/>
            <a:ext cx="7265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devblogs.microsoft.com/dotnet/tag/entity-framework/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D6A93-A62B-49B5-8C1A-6326EA3EF9E6}"/>
              </a:ext>
            </a:extLst>
          </p:cNvPr>
          <p:cNvSpPr txBox="1"/>
          <p:nvPr/>
        </p:nvSpPr>
        <p:spPr>
          <a:xfrm>
            <a:off x="4955912" y="3946540"/>
            <a:ext cx="655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https://www.youtube.com/@dotnet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FCF19-B632-4E22-946C-2A3693A0EE76}"/>
              </a:ext>
            </a:extLst>
          </p:cNvPr>
          <p:cNvSpPr txBox="1"/>
          <p:nvPr/>
        </p:nvSpPr>
        <p:spPr>
          <a:xfrm>
            <a:off x="4955913" y="5279596"/>
            <a:ext cx="623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https://github.com/dotnet/efcore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2FC8A05-4DA4-4729-B035-BAD89E501F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8846" y="1098754"/>
            <a:ext cx="464629" cy="46462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2EB4D4D-FA60-4D5A-B162-597293F14A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2332" y="2491129"/>
            <a:ext cx="464629" cy="4646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286FDA3-8DEF-478B-B004-93ADD82EF8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8846" y="3862400"/>
            <a:ext cx="464629" cy="46462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365B964-E801-49B8-98C8-472DB2A1B1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8846" y="5201171"/>
            <a:ext cx="464629" cy="4646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3ED485-9A32-E786-9024-D792030B4A0A}"/>
              </a:ext>
            </a:extLst>
          </p:cNvPr>
          <p:cNvSpPr txBox="1"/>
          <p:nvPr/>
        </p:nvSpPr>
        <p:spPr>
          <a:xfrm>
            <a:off x="-523548" y="5349814"/>
            <a:ext cx="4531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15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OTHER</a:t>
            </a:r>
          </a:p>
          <a:p>
            <a:pPr algn="ctr"/>
            <a:r>
              <a:rPr lang="en-US" sz="3000" spc="15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RESOURCES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74344B-214E-D609-E3C3-C3288EF146DD}"/>
              </a:ext>
            </a:extLst>
          </p:cNvPr>
          <p:cNvSpPr txBox="1"/>
          <p:nvPr/>
        </p:nvSpPr>
        <p:spPr>
          <a:xfrm>
            <a:off x="316067" y="5002597"/>
            <a:ext cx="2972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150" dirty="0">
                <a:latin typeface="Montserrat Medium" panose="00000600000000000000" pitchFamily="50" charset="0"/>
                <a:ea typeface="Montserrat" charset="0"/>
                <a:cs typeface="Montserrat" charset="0"/>
              </a:rPr>
              <a:t>Entity Framework Core</a:t>
            </a:r>
          </a:p>
        </p:txBody>
      </p:sp>
    </p:spTree>
    <p:extLst>
      <p:ext uri="{BB962C8B-B14F-4D97-AF65-F5344CB8AC3E}">
        <p14:creationId xmlns:p14="http://schemas.microsoft.com/office/powerpoint/2010/main" val="3645294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85D234-DAC8-0C4A-A1F3-1C6ED7A18865}"/>
              </a:ext>
            </a:extLst>
          </p:cNvPr>
          <p:cNvSpPr/>
          <p:nvPr/>
        </p:nvSpPr>
        <p:spPr>
          <a:xfrm>
            <a:off x="1588" y="-5667"/>
            <a:ext cx="11163300" cy="6863667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C10FE-8A1F-469B-8D3B-1FC57061B846}"/>
              </a:ext>
            </a:extLst>
          </p:cNvPr>
          <p:cNvSpPr txBox="1"/>
          <p:nvPr/>
        </p:nvSpPr>
        <p:spPr>
          <a:xfrm>
            <a:off x="6855833" y="3834874"/>
            <a:ext cx="384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EF CORE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C12CA45-2E9D-1063-34BC-57CC0F5E46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" b="11"/>
          <a:stretch/>
        </p:blipFill>
        <p:spPr/>
      </p:pic>
    </p:spTree>
    <p:extLst>
      <p:ext uri="{BB962C8B-B14F-4D97-AF65-F5344CB8AC3E}">
        <p14:creationId xmlns:p14="http://schemas.microsoft.com/office/powerpoint/2010/main" val="3803258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CEE8BE-2A8C-DD47-A385-F736C1566725}"/>
              </a:ext>
            </a:extLst>
          </p:cNvPr>
          <p:cNvSpPr/>
          <p:nvPr/>
        </p:nvSpPr>
        <p:spPr>
          <a:xfrm>
            <a:off x="1588" y="0"/>
            <a:ext cx="4267200" cy="6858000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ACBAE8-F737-4A7B-AE90-EAAB3FD8EC50}"/>
              </a:ext>
            </a:extLst>
          </p:cNvPr>
          <p:cNvSpPr txBox="1"/>
          <p:nvPr/>
        </p:nvSpPr>
        <p:spPr>
          <a:xfrm>
            <a:off x="922338" y="1635149"/>
            <a:ext cx="31604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87A40-E325-4345-9A9E-16985F758994}"/>
              </a:ext>
            </a:extLst>
          </p:cNvPr>
          <p:cNvSpPr txBox="1"/>
          <p:nvPr/>
        </p:nvSpPr>
        <p:spPr>
          <a:xfrm>
            <a:off x="922337" y="2859535"/>
            <a:ext cx="3104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latin typeface="Montserrat Medium" panose="00000600000000000000" pitchFamily="50" charset="0"/>
                <a:ea typeface="Montserrat" charset="0"/>
                <a:cs typeface="Montserrat" charset="0"/>
              </a:rPr>
              <a:t>Turbo Charging EF Core</a:t>
            </a:r>
          </a:p>
        </p:txBody>
      </p:sp>
      <p:pic>
        <p:nvPicPr>
          <p:cNvPr id="8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15D42605-ECB8-A835-B7CD-51E5B344CB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7" r="11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7571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3E6B14-44C6-094D-B194-49DC9C2FDB57}"/>
              </a:ext>
            </a:extLst>
          </p:cNvPr>
          <p:cNvSpPr/>
          <p:nvPr/>
        </p:nvSpPr>
        <p:spPr>
          <a:xfrm>
            <a:off x="1588" y="2362925"/>
            <a:ext cx="6094413" cy="2755900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B105-2DB8-407A-B4A9-0782FCDBEF0F}"/>
              </a:ext>
            </a:extLst>
          </p:cNvPr>
          <p:cNvSpPr txBox="1"/>
          <p:nvPr/>
        </p:nvSpPr>
        <p:spPr>
          <a:xfrm>
            <a:off x="1418724" y="3074125"/>
            <a:ext cx="3663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703ED-D69F-3413-2CC2-B5F508DEA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785" y="-38899"/>
            <a:ext cx="5932342" cy="5917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BCC147-EED3-C03B-3491-3E08950BF617}"/>
              </a:ext>
            </a:extLst>
          </p:cNvPr>
          <p:cNvSpPr txBox="1"/>
          <p:nvPr/>
        </p:nvSpPr>
        <p:spPr>
          <a:xfrm>
            <a:off x="287104" y="5901045"/>
            <a:ext cx="116997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https://github.com/cwoodruff/EFCorePerfDemos</a:t>
            </a:r>
          </a:p>
        </p:txBody>
      </p:sp>
    </p:spTree>
    <p:extLst>
      <p:ext uri="{BB962C8B-B14F-4D97-AF65-F5344CB8AC3E}">
        <p14:creationId xmlns:p14="http://schemas.microsoft.com/office/powerpoint/2010/main" val="4893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C3538E-1FA5-A8A7-2E85-1745020B4B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02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7C668-B393-470C-9975-4D2D64E2F495}"/>
              </a:ext>
            </a:extLst>
          </p:cNvPr>
          <p:cNvSpPr txBox="1"/>
          <p:nvPr/>
        </p:nvSpPr>
        <p:spPr>
          <a:xfrm>
            <a:off x="1513949" y="823087"/>
            <a:ext cx="97050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/>
            <a:r>
              <a:rPr lang="en-US" sz="3000" spc="300" dirty="0">
                <a:solidFill>
                  <a:prstClr val="black"/>
                </a:solidFill>
                <a:latin typeface="Montserrat SemiBold" panose="00000700000000000000" pitchFamily="50" charset="0"/>
                <a:ea typeface="Montserrat" charset="0"/>
                <a:cs typeface="Montserrat" charset="0"/>
              </a:rPr>
              <a:t>WHAT IS ENTITY FRAMEWORK CORE?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9A48F-E50C-4E30-B4B2-11A40082DADC}"/>
              </a:ext>
            </a:extLst>
          </p:cNvPr>
          <p:cNvSpPr txBox="1"/>
          <p:nvPr/>
        </p:nvSpPr>
        <p:spPr>
          <a:xfrm>
            <a:off x="1494899" y="3127448"/>
            <a:ext cx="2485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/>
            <a:r>
              <a:rPr lang="en-US" sz="1200" spc="300" dirty="0">
                <a:solidFill>
                  <a:prstClr val="black"/>
                </a:solidFill>
                <a:latin typeface="Montserrat SemiBold" panose="00000700000000000000" pitchFamily="50" charset="0"/>
                <a:ea typeface="Montserrat" charset="0"/>
                <a:cs typeface="Montserrat" charset="0"/>
              </a:rPr>
              <a:t>100% OPEN 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4DD55-CDB0-4373-B477-71DEE6842B20}"/>
              </a:ext>
            </a:extLst>
          </p:cNvPr>
          <p:cNvSpPr txBox="1"/>
          <p:nvPr/>
        </p:nvSpPr>
        <p:spPr>
          <a:xfrm>
            <a:off x="4689588" y="3125908"/>
            <a:ext cx="2654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/>
            <a:r>
              <a:rPr lang="en-US" sz="1200" spc="300" dirty="0">
                <a:solidFill>
                  <a:prstClr val="black"/>
                </a:solidFill>
                <a:latin typeface="Montserrat SemiBold" panose="00000700000000000000" pitchFamily="50" charset="0"/>
                <a:ea typeface="Montserrat" charset="0"/>
                <a:cs typeface="Montserrat" charset="0"/>
              </a:rPr>
              <a:t>CROSS-PLATFORM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998BB9-FC1D-4184-9EB1-33BDDB5A62CD}"/>
              </a:ext>
            </a:extLst>
          </p:cNvPr>
          <p:cNvSpPr txBox="1"/>
          <p:nvPr/>
        </p:nvSpPr>
        <p:spPr>
          <a:xfrm>
            <a:off x="7884278" y="3127448"/>
            <a:ext cx="2414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/>
            <a:r>
              <a:rPr lang="en-US" sz="1200" spc="300" dirty="0">
                <a:solidFill>
                  <a:prstClr val="black"/>
                </a:solidFill>
                <a:latin typeface="Montserrat SemiBold" panose="00000700000000000000" pitchFamily="50" charset="0"/>
                <a:ea typeface="Montserrat" charset="0"/>
                <a:cs typeface="Montserrat" charset="0"/>
              </a:rPr>
              <a:t>PERFORMANCE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F4A8A3-1E7F-40D4-9011-09B2ED1B4B7C}"/>
              </a:ext>
            </a:extLst>
          </p:cNvPr>
          <p:cNvSpPr txBox="1"/>
          <p:nvPr/>
        </p:nvSpPr>
        <p:spPr>
          <a:xfrm>
            <a:off x="1473749" y="1377085"/>
            <a:ext cx="2673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/>
            <a:r>
              <a:rPr lang="en-US" sz="1200" spc="150" dirty="0">
                <a:solidFill>
                  <a:prstClr val="black"/>
                </a:solidFill>
                <a:latin typeface="Montserrat Medium" panose="00000600000000000000" pitchFamily="50" charset="0"/>
                <a:ea typeface="Montserrat" charset="0"/>
                <a:cs typeface="Montserrat" charset="0"/>
              </a:rPr>
              <a:t>Where did it come from?</a:t>
            </a:r>
          </a:p>
        </p:txBody>
      </p:sp>
      <p:pic>
        <p:nvPicPr>
          <p:cNvPr id="22" name="Picture Placeholder 21" descr="A picture containing light&#10;&#10;Description automatically generated">
            <a:extLst>
              <a:ext uri="{FF2B5EF4-FFF2-40B4-BE49-F238E27FC236}">
                <a16:creationId xmlns:a16="http://schemas.microsoft.com/office/drawing/2014/main" id="{4D01D66F-C1E2-E877-6B94-9F117BC887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5" r="16625"/>
          <a:stretch>
            <a:fillRect/>
          </a:stretch>
        </p:blipFill>
        <p:spPr>
          <a:xfrm>
            <a:off x="4729163" y="3598863"/>
            <a:ext cx="2752725" cy="2514600"/>
          </a:xfrm>
        </p:spPr>
      </p:pic>
      <p:pic>
        <p:nvPicPr>
          <p:cNvPr id="3074" name="Picture 2" descr="What is &quot;Open Source&quot;?">
            <a:extLst>
              <a:ext uri="{FF2B5EF4-FFF2-40B4-BE49-F238E27FC236}">
                <a16:creationId xmlns:a16="http://schemas.microsoft.com/office/drawing/2014/main" id="{F29D4144-B4D4-45C0-D3D8-C2E52396D51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8" r="19158"/>
          <a:stretch>
            <a:fillRect/>
          </a:stretch>
        </p:blipFill>
        <p:spPr bwMode="auto">
          <a:xfrm>
            <a:off x="1524000" y="3598863"/>
            <a:ext cx="2757488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auge, performance, speed icon">
            <a:extLst>
              <a:ext uri="{FF2B5EF4-FFF2-40B4-BE49-F238E27FC236}">
                <a16:creationId xmlns:a16="http://schemas.microsoft.com/office/drawing/2014/main" id="{2E035F7A-1B95-9BF8-0CD6-90A240F6221B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3" b="4483"/>
          <a:stretch>
            <a:fillRect/>
          </a:stretch>
        </p:blipFill>
        <p:spPr bwMode="auto">
          <a:xfrm>
            <a:off x="7910513" y="3598863"/>
            <a:ext cx="27622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phic 23" descr="Stopwatch with solid fill">
            <a:extLst>
              <a:ext uri="{FF2B5EF4-FFF2-40B4-BE49-F238E27FC236}">
                <a16:creationId xmlns:a16="http://schemas.microsoft.com/office/drawing/2014/main" id="{968D14C1-BFE3-0146-2E3F-DDF677A3D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0513" y="2562292"/>
            <a:ext cx="501484" cy="501484"/>
          </a:xfrm>
          <a:prstGeom prst="rect">
            <a:avLst/>
          </a:prstGeom>
        </p:spPr>
      </p:pic>
      <p:pic>
        <p:nvPicPr>
          <p:cNvPr id="26" name="Graphic 25" descr="Programmer female with solid fill">
            <a:extLst>
              <a:ext uri="{FF2B5EF4-FFF2-40B4-BE49-F238E27FC236}">
                <a16:creationId xmlns:a16="http://schemas.microsoft.com/office/drawing/2014/main" id="{BF1DE729-E1F5-8A4C-A92A-3DA373D99D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4000" y="2562292"/>
            <a:ext cx="501484" cy="501484"/>
          </a:xfrm>
          <a:prstGeom prst="rect">
            <a:avLst/>
          </a:prstGeom>
        </p:spPr>
      </p:pic>
      <p:pic>
        <p:nvPicPr>
          <p:cNvPr id="28" name="Graphic 27" descr="Network diagram with solid fill">
            <a:extLst>
              <a:ext uri="{FF2B5EF4-FFF2-40B4-BE49-F238E27FC236}">
                <a16:creationId xmlns:a16="http://schemas.microsoft.com/office/drawing/2014/main" id="{5C817922-D4C0-377A-05B4-1E64A7C473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29163" y="2562292"/>
            <a:ext cx="563616" cy="56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6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71393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DBCONTEXT POOLING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685960-AE93-E4F9-093C-F95539AFCA06}"/>
              </a:ext>
            </a:extLst>
          </p:cNvPr>
          <p:cNvSpPr/>
          <p:nvPr/>
        </p:nvSpPr>
        <p:spPr bwMode="auto">
          <a:xfrm>
            <a:off x="292726" y="1297402"/>
            <a:ext cx="2865924" cy="545169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DI Container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CB6FE-A2E7-1790-A899-6E13BF7C7711}"/>
              </a:ext>
            </a:extLst>
          </p:cNvPr>
          <p:cNvSpPr txBox="1"/>
          <p:nvPr/>
        </p:nvSpPr>
        <p:spPr>
          <a:xfrm>
            <a:off x="5339654" y="1297402"/>
            <a:ext cx="6739733" cy="527746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lIns="243805" tIns="195044" rIns="243805" bIns="195044" rtlCol="0">
            <a:spAutoFit/>
          </a:bodyPr>
          <a:lstStyle/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66" dirty="0">
                <a:solidFill>
                  <a:srgbClr val="2B91AF"/>
                </a:solidFill>
                <a:latin typeface="Consolas" panose="020B0609020204030204" pitchFamily="49" charset="0"/>
              </a:rPr>
              <a:t>Controller</a:t>
            </a: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_context;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_context = context;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b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IActionResult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Index()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context.Blogs.ToList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3E65D-7B90-3E23-5F73-2C181A350333}"/>
              </a:ext>
            </a:extLst>
          </p:cNvPr>
          <p:cNvSpPr txBox="1"/>
          <p:nvPr/>
        </p:nvSpPr>
        <p:spPr>
          <a:xfrm>
            <a:off x="2978446" y="1507629"/>
            <a:ext cx="2407014" cy="615478"/>
          </a:xfrm>
          <a:prstGeom prst="rect">
            <a:avLst/>
          </a:prstGeom>
          <a:noFill/>
        </p:spPr>
        <p:txBody>
          <a:bodyPr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Request: /blogs/index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9016E1-86F3-F459-ACB9-7797BCA6D56A}"/>
              </a:ext>
            </a:extLst>
          </p:cNvPr>
          <p:cNvSpPr/>
          <p:nvPr/>
        </p:nvSpPr>
        <p:spPr bwMode="auto">
          <a:xfrm>
            <a:off x="4494727" y="1980407"/>
            <a:ext cx="626799" cy="117119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Blogs</a:t>
            </a:r>
          </a:p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6F319F-5B23-D87F-E747-17B8AC2B2994}"/>
              </a:ext>
            </a:extLst>
          </p:cNvPr>
          <p:cNvCxnSpPr/>
          <p:nvPr/>
        </p:nvCxnSpPr>
        <p:spPr>
          <a:xfrm flipV="1">
            <a:off x="4135080" y="2123095"/>
            <a:ext cx="359649" cy="50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F81403-C081-5B38-2BAC-D1CD950BF079}"/>
              </a:ext>
            </a:extLst>
          </p:cNvPr>
          <p:cNvGrpSpPr/>
          <p:nvPr/>
        </p:nvGrpSpPr>
        <p:grpSpPr>
          <a:xfrm>
            <a:off x="1931384" y="1922152"/>
            <a:ext cx="3245461" cy="1336238"/>
            <a:chOff x="1461284" y="1360511"/>
            <a:chExt cx="2434441" cy="10023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FDFA4-637C-7015-55EE-1DC174D49F5E}"/>
                </a:ext>
              </a:extLst>
            </p:cNvPr>
            <p:cNvSpPr txBox="1"/>
            <p:nvPr/>
          </p:nvSpPr>
          <p:spPr>
            <a:xfrm>
              <a:off x="1461284" y="1460516"/>
              <a:ext cx="563162" cy="769219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105184-535C-EE23-27DD-04E58F50A609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D737D6D-6114-E084-C2CE-79FF9D1EA2EF}"/>
              </a:ext>
            </a:extLst>
          </p:cNvPr>
          <p:cNvSpPr/>
          <p:nvPr/>
        </p:nvSpPr>
        <p:spPr bwMode="auto">
          <a:xfrm>
            <a:off x="2643221" y="1980406"/>
            <a:ext cx="149315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DACDCD-759A-EF9C-C4B9-290DB94F3D38}"/>
              </a:ext>
            </a:extLst>
          </p:cNvPr>
          <p:cNvGrpSpPr/>
          <p:nvPr/>
        </p:nvGrpSpPr>
        <p:grpSpPr>
          <a:xfrm>
            <a:off x="1918216" y="3194228"/>
            <a:ext cx="3454077" cy="1750760"/>
            <a:chOff x="1451407" y="2314704"/>
            <a:chExt cx="2590925" cy="131325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751BE7-6DA0-4D63-53AD-D0E91E86CC20}"/>
                </a:ext>
              </a:extLst>
            </p:cNvPr>
            <p:cNvSpPr txBox="1"/>
            <p:nvPr/>
          </p:nvSpPr>
          <p:spPr>
            <a:xfrm>
              <a:off x="1451407" y="2725644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D7DE9D-0D8E-A0B8-2CD7-C8CD13C8771B}"/>
                </a:ext>
              </a:extLst>
            </p:cNvPr>
            <p:cNvSpPr/>
            <p:nvPr/>
          </p:nvSpPr>
          <p:spPr bwMode="auto">
            <a:xfrm>
              <a:off x="3374188" y="2669337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0FDC483-89EA-8DDE-3451-ECCAC854A5C1}"/>
                </a:ext>
              </a:extLst>
            </p:cNvPr>
            <p:cNvCxnSpPr/>
            <p:nvPr/>
          </p:nvCxnSpPr>
          <p:spPr>
            <a:xfrm flipV="1">
              <a:off x="3104413" y="2776369"/>
              <a:ext cx="269775" cy="3802"/>
            </a:xfrm>
            <a:prstGeom prst="straightConnector1">
              <a:avLst/>
            </a:prstGeom>
            <a:ln w="38100">
              <a:solidFill>
                <a:srgbClr val="1D1B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923DAA6-1DCB-F066-4051-53D3559685FA}"/>
                </a:ext>
              </a:extLst>
            </p:cNvPr>
            <p:cNvSpPr/>
            <p:nvPr/>
          </p:nvSpPr>
          <p:spPr bwMode="auto">
            <a:xfrm>
              <a:off x="1597266" y="2625640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E0E7D3-A2EB-A723-3E1C-233876FEACF6}"/>
                </a:ext>
              </a:extLst>
            </p:cNvPr>
            <p:cNvSpPr/>
            <p:nvPr/>
          </p:nvSpPr>
          <p:spPr bwMode="auto">
            <a:xfrm>
              <a:off x="1995237" y="2669337"/>
              <a:ext cx="1110149" cy="23923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 err="1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BlogContext</a:t>
              </a: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8EBD5F-E0E7-F44B-ABDF-9AE4534CC373}"/>
                </a:ext>
              </a:extLst>
            </p:cNvPr>
            <p:cNvSpPr txBox="1"/>
            <p:nvPr/>
          </p:nvSpPr>
          <p:spPr>
            <a:xfrm>
              <a:off x="2236815" y="2314704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3C4CBA0-7730-705D-E4DA-D9EB991BFAD6}"/>
              </a:ext>
            </a:extLst>
          </p:cNvPr>
          <p:cNvGrpSpPr/>
          <p:nvPr/>
        </p:nvGrpSpPr>
        <p:grpSpPr>
          <a:xfrm>
            <a:off x="1892306" y="4880827"/>
            <a:ext cx="3454077" cy="1750760"/>
            <a:chOff x="1461284" y="1049575"/>
            <a:chExt cx="2590925" cy="131325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62177B2-A7A8-7222-F029-62E006F6F156}"/>
                </a:ext>
              </a:extLst>
            </p:cNvPr>
            <p:cNvSpPr txBox="1"/>
            <p:nvPr/>
          </p:nvSpPr>
          <p:spPr>
            <a:xfrm>
              <a:off x="1461284" y="1460515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C78DB5-8137-B41C-D3B9-73F1A161E57F}"/>
                </a:ext>
              </a:extLst>
            </p:cNvPr>
            <p:cNvSpPr/>
            <p:nvPr/>
          </p:nvSpPr>
          <p:spPr bwMode="auto">
            <a:xfrm>
              <a:off x="3384065" y="1404208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AB6C8A6-F2BF-DCDF-06F8-837F9D745F3B}"/>
                </a:ext>
              </a:extLst>
            </p:cNvPr>
            <p:cNvCxnSpPr/>
            <p:nvPr/>
          </p:nvCxnSpPr>
          <p:spPr>
            <a:xfrm flipV="1">
              <a:off x="3114290" y="1511240"/>
              <a:ext cx="269775" cy="3802"/>
            </a:xfrm>
            <a:prstGeom prst="straightConnector1">
              <a:avLst/>
            </a:prstGeom>
            <a:ln w="38100">
              <a:solidFill>
                <a:srgbClr val="1D1B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A3E467-D5FA-6D47-F0A9-8E6AA01EAD8B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1D70CB-AAEF-A86E-14D6-232B75E1DCAD}"/>
                </a:ext>
              </a:extLst>
            </p:cNvPr>
            <p:cNvSpPr/>
            <p:nvPr/>
          </p:nvSpPr>
          <p:spPr bwMode="auto">
            <a:xfrm>
              <a:off x="2024549" y="1404208"/>
              <a:ext cx="1090713" cy="23923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 err="1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BlogContext</a:t>
              </a: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10C39E-6731-58A9-5306-A0AABEECC0D8}"/>
                </a:ext>
              </a:extLst>
            </p:cNvPr>
            <p:cNvSpPr txBox="1"/>
            <p:nvPr/>
          </p:nvSpPr>
          <p:spPr>
            <a:xfrm>
              <a:off x="2246692" y="1049575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86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8" grpId="1"/>
      <p:bldP spid="9" grpId="0" animBg="1"/>
      <p:bldP spid="9" grpId="1" animBg="1"/>
      <p:bldP spid="17" grpId="0" animBg="1"/>
      <p:bldP spid="1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399" y="743404"/>
            <a:ext cx="67810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DBCONTEXT POOLING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90B265-5C59-07AF-941B-52B21EF56B36}"/>
              </a:ext>
            </a:extLst>
          </p:cNvPr>
          <p:cNvSpPr/>
          <p:nvPr/>
        </p:nvSpPr>
        <p:spPr bwMode="auto">
          <a:xfrm>
            <a:off x="286863" y="1297402"/>
            <a:ext cx="2865924" cy="545169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DI Container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BD9791-C764-1BB8-D806-675899D181F7}"/>
              </a:ext>
            </a:extLst>
          </p:cNvPr>
          <p:cNvSpPr txBox="1"/>
          <p:nvPr/>
        </p:nvSpPr>
        <p:spPr>
          <a:xfrm>
            <a:off x="5333791" y="1297402"/>
            <a:ext cx="6739733" cy="527746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lIns="243805" tIns="195044" rIns="243805" bIns="195044" rtlCol="0">
            <a:spAutoFit/>
          </a:bodyPr>
          <a:lstStyle/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66" dirty="0">
                <a:solidFill>
                  <a:srgbClr val="2B91AF"/>
                </a:solidFill>
                <a:latin typeface="Consolas" panose="020B0609020204030204" pitchFamily="49" charset="0"/>
              </a:rPr>
              <a:t>Controller</a:t>
            </a: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_context;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context)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_context = context;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b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Consolas" panose="020B0609020204030204" pitchFamily="49" charset="0"/>
              </a:rPr>
              <a:t>IActionResult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Index()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66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866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context.Blogs.ToList</a:t>
            </a: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367">
              <a:defRPr/>
            </a:pPr>
            <a:endParaRPr lang="en-US" sz="1866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C4F108-2BEC-E2FB-95A8-28CC66863F3D}"/>
              </a:ext>
            </a:extLst>
          </p:cNvPr>
          <p:cNvSpPr txBox="1"/>
          <p:nvPr/>
        </p:nvSpPr>
        <p:spPr>
          <a:xfrm>
            <a:off x="2972583" y="1507629"/>
            <a:ext cx="2407014" cy="615478"/>
          </a:xfrm>
          <a:prstGeom prst="rect">
            <a:avLst/>
          </a:prstGeom>
          <a:noFill/>
        </p:spPr>
        <p:txBody>
          <a:bodyPr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Request: /blogs/index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F93C23-912A-2724-29FE-2633D699BE04}"/>
              </a:ext>
            </a:extLst>
          </p:cNvPr>
          <p:cNvSpPr/>
          <p:nvPr/>
        </p:nvSpPr>
        <p:spPr bwMode="auto">
          <a:xfrm>
            <a:off x="4488864" y="1980407"/>
            <a:ext cx="626799" cy="117119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Blogs</a:t>
            </a:r>
          </a:p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Controller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60C57A-7B4F-20D0-0D21-3232EC4904D1}"/>
              </a:ext>
            </a:extLst>
          </p:cNvPr>
          <p:cNvCxnSpPr/>
          <p:nvPr/>
        </p:nvCxnSpPr>
        <p:spPr>
          <a:xfrm flipV="1">
            <a:off x="4129217" y="2123095"/>
            <a:ext cx="359649" cy="50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2AF634A-5796-29D3-1C0D-69A5C67F2085}"/>
              </a:ext>
            </a:extLst>
          </p:cNvPr>
          <p:cNvGrpSpPr/>
          <p:nvPr/>
        </p:nvGrpSpPr>
        <p:grpSpPr>
          <a:xfrm>
            <a:off x="1925521" y="1922152"/>
            <a:ext cx="3245461" cy="1336238"/>
            <a:chOff x="1461284" y="1360511"/>
            <a:chExt cx="2434441" cy="10023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8A0870-FD1B-AAE0-BB47-47B6DBC8B578}"/>
                </a:ext>
              </a:extLst>
            </p:cNvPr>
            <p:cNvSpPr txBox="1"/>
            <p:nvPr/>
          </p:nvSpPr>
          <p:spPr>
            <a:xfrm>
              <a:off x="1461284" y="1460516"/>
              <a:ext cx="563162" cy="769219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BB295A-6588-2C41-E659-FD43C7047083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6356E7-D075-72FF-5177-3689ED8173B9}"/>
              </a:ext>
            </a:extLst>
          </p:cNvPr>
          <p:cNvCxnSpPr/>
          <p:nvPr/>
        </p:nvCxnSpPr>
        <p:spPr>
          <a:xfrm flipV="1">
            <a:off x="4090139" y="5496294"/>
            <a:ext cx="359649" cy="5068"/>
          </a:xfrm>
          <a:prstGeom prst="straightConnector1">
            <a:avLst/>
          </a:prstGeom>
          <a:ln w="38100">
            <a:solidFill>
              <a:srgbClr val="1D1B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5E315D-A913-18FC-D5C1-50795E8FE682}"/>
              </a:ext>
            </a:extLst>
          </p:cNvPr>
          <p:cNvGrpSpPr/>
          <p:nvPr/>
        </p:nvGrpSpPr>
        <p:grpSpPr>
          <a:xfrm>
            <a:off x="1912353" y="3194228"/>
            <a:ext cx="3454077" cy="1750760"/>
            <a:chOff x="1451407" y="2314704"/>
            <a:chExt cx="2590925" cy="131325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118214-E733-6538-0617-C27F5C499E07}"/>
                </a:ext>
              </a:extLst>
            </p:cNvPr>
            <p:cNvSpPr txBox="1"/>
            <p:nvPr/>
          </p:nvSpPr>
          <p:spPr>
            <a:xfrm>
              <a:off x="1451407" y="2725644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EFA0DD-A0EA-A610-F7E1-8FF4CCA4D822}"/>
                </a:ext>
              </a:extLst>
            </p:cNvPr>
            <p:cNvSpPr/>
            <p:nvPr/>
          </p:nvSpPr>
          <p:spPr bwMode="auto">
            <a:xfrm>
              <a:off x="3374188" y="2669337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2D25E6-DABC-F807-3CD9-DAEE132CBC44}"/>
                </a:ext>
              </a:extLst>
            </p:cNvPr>
            <p:cNvSpPr/>
            <p:nvPr/>
          </p:nvSpPr>
          <p:spPr bwMode="auto">
            <a:xfrm>
              <a:off x="1597266" y="2625640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C8BEC7-F73B-19BD-4EA5-B3C93069D252}"/>
                </a:ext>
              </a:extLst>
            </p:cNvPr>
            <p:cNvSpPr txBox="1"/>
            <p:nvPr/>
          </p:nvSpPr>
          <p:spPr>
            <a:xfrm>
              <a:off x="2236815" y="2314704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926F3C-EACE-D779-5149-58E2942328FD}"/>
              </a:ext>
            </a:extLst>
          </p:cNvPr>
          <p:cNvGrpSpPr/>
          <p:nvPr/>
        </p:nvGrpSpPr>
        <p:grpSpPr>
          <a:xfrm>
            <a:off x="1886443" y="4880827"/>
            <a:ext cx="3454077" cy="1750760"/>
            <a:chOff x="1431972" y="3579833"/>
            <a:chExt cx="2590925" cy="131325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556453-210A-F378-FA83-3F561C476F7C}"/>
                </a:ext>
              </a:extLst>
            </p:cNvPr>
            <p:cNvSpPr txBox="1"/>
            <p:nvPr/>
          </p:nvSpPr>
          <p:spPr>
            <a:xfrm>
              <a:off x="1431972" y="3990773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43A2FD-7B65-9ABB-22DF-B9CC90BDFEF9}"/>
                </a:ext>
              </a:extLst>
            </p:cNvPr>
            <p:cNvSpPr/>
            <p:nvPr/>
          </p:nvSpPr>
          <p:spPr bwMode="auto">
            <a:xfrm>
              <a:off x="3354753" y="3934466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A9D10AE-2113-29FE-C205-9411C6E8A2A5}"/>
                </a:ext>
              </a:extLst>
            </p:cNvPr>
            <p:cNvSpPr/>
            <p:nvPr/>
          </p:nvSpPr>
          <p:spPr bwMode="auto">
            <a:xfrm>
              <a:off x="1577831" y="3890769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B35C08-C6CC-5666-728F-1E114DEEA922}"/>
                </a:ext>
              </a:extLst>
            </p:cNvPr>
            <p:cNvSpPr txBox="1"/>
            <p:nvPr/>
          </p:nvSpPr>
          <p:spPr>
            <a:xfrm>
              <a:off x="2217380" y="3579833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6372D-A853-8385-32AA-D391EA60619D}"/>
              </a:ext>
            </a:extLst>
          </p:cNvPr>
          <p:cNvCxnSpPr/>
          <p:nvPr/>
        </p:nvCxnSpPr>
        <p:spPr>
          <a:xfrm flipV="1">
            <a:off x="4116049" y="3809695"/>
            <a:ext cx="359649" cy="5068"/>
          </a:xfrm>
          <a:prstGeom prst="straightConnector1">
            <a:avLst/>
          </a:prstGeom>
          <a:ln w="38100">
            <a:solidFill>
              <a:srgbClr val="1D1B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F42877-6059-DCDE-8459-F7AD157A6E96}"/>
              </a:ext>
            </a:extLst>
          </p:cNvPr>
          <p:cNvSpPr txBox="1"/>
          <p:nvPr/>
        </p:nvSpPr>
        <p:spPr>
          <a:xfrm>
            <a:off x="935881" y="1826905"/>
            <a:ext cx="750776" cy="1025481"/>
          </a:xfrm>
          <a:prstGeom prst="rect">
            <a:avLst/>
          </a:prstGeom>
          <a:noFill/>
        </p:spPr>
        <p:txBody>
          <a:bodyPr vert="vert270"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866" dirty="0">
                <a:solidFill>
                  <a:srgbClr val="FFFFFF"/>
                </a:solidFill>
                <a:latin typeface="Segoe UI Semilight"/>
              </a:rPr>
              <a:t>Scope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D52D89-0A4F-AFC7-7C39-8A72FFCF3C07}"/>
              </a:ext>
            </a:extLst>
          </p:cNvPr>
          <p:cNvSpPr/>
          <p:nvPr/>
        </p:nvSpPr>
        <p:spPr bwMode="auto">
          <a:xfrm>
            <a:off x="319360" y="1751839"/>
            <a:ext cx="1725261" cy="222317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Context Pool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5F786F-0A06-3015-6203-F45E4F3EC95C}"/>
              </a:ext>
            </a:extLst>
          </p:cNvPr>
          <p:cNvSpPr/>
          <p:nvPr/>
        </p:nvSpPr>
        <p:spPr bwMode="auto">
          <a:xfrm>
            <a:off x="434067" y="2104059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B47F10-B04D-66D3-B31B-43FB6566A455}"/>
              </a:ext>
            </a:extLst>
          </p:cNvPr>
          <p:cNvSpPr/>
          <p:nvPr/>
        </p:nvSpPr>
        <p:spPr bwMode="auto">
          <a:xfrm>
            <a:off x="434067" y="2465088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2DD9F4-305B-9E4A-1CF7-2BB2C133286F}"/>
              </a:ext>
            </a:extLst>
          </p:cNvPr>
          <p:cNvSpPr/>
          <p:nvPr/>
        </p:nvSpPr>
        <p:spPr bwMode="auto">
          <a:xfrm>
            <a:off x="429033" y="2826117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56D15F-C3ED-4C04-166A-B6DEF33F5C47}"/>
              </a:ext>
            </a:extLst>
          </p:cNvPr>
          <p:cNvSpPr/>
          <p:nvPr/>
        </p:nvSpPr>
        <p:spPr bwMode="auto">
          <a:xfrm>
            <a:off x="429033" y="3187145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E91EC9-15D6-AC07-C29D-1C0903ABD65A}"/>
              </a:ext>
            </a:extLst>
          </p:cNvPr>
          <p:cNvSpPr/>
          <p:nvPr/>
        </p:nvSpPr>
        <p:spPr bwMode="auto">
          <a:xfrm>
            <a:off x="429033" y="3548176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3A4755-489A-974C-3E58-316AD2F08205}"/>
              </a:ext>
            </a:extLst>
          </p:cNvPr>
          <p:cNvSpPr/>
          <p:nvPr/>
        </p:nvSpPr>
        <p:spPr bwMode="auto">
          <a:xfrm>
            <a:off x="2634903" y="1963629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74ADB9-72AE-8F0F-0918-F5444E95884F}"/>
              </a:ext>
            </a:extLst>
          </p:cNvPr>
          <p:cNvSpPr/>
          <p:nvPr/>
        </p:nvSpPr>
        <p:spPr bwMode="auto">
          <a:xfrm>
            <a:off x="2608994" y="3661243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A79A8D-50E1-6CEB-064C-D884E6F58B12}"/>
              </a:ext>
            </a:extLst>
          </p:cNvPr>
          <p:cNvSpPr/>
          <p:nvPr/>
        </p:nvSpPr>
        <p:spPr bwMode="auto">
          <a:xfrm>
            <a:off x="2592476" y="5339363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83555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24" grpId="0"/>
      <p:bldP spid="25" grpId="0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528D4-C3C4-75AA-8711-8682CA442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F54CF6-5692-3EF6-49AB-1DFCB326A4BC}"/>
              </a:ext>
            </a:extLst>
          </p:cNvPr>
          <p:cNvSpPr txBox="1"/>
          <p:nvPr/>
        </p:nvSpPr>
        <p:spPr>
          <a:xfrm>
            <a:off x="2438400" y="743404"/>
            <a:ext cx="7259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DBCONTEXT POOLING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8AE246-6950-76B9-BCFE-B196A28FFAD3}"/>
              </a:ext>
            </a:extLst>
          </p:cNvPr>
          <p:cNvSpPr/>
          <p:nvPr/>
        </p:nvSpPr>
        <p:spPr>
          <a:xfrm>
            <a:off x="1588" y="-1"/>
            <a:ext cx="809573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32C2B2-9B1C-F638-DAE0-9DAD73BA4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436573"/>
              </p:ext>
            </p:extLst>
          </p:nvPr>
        </p:nvGraphicFramePr>
        <p:xfrm>
          <a:off x="988557" y="2346975"/>
          <a:ext cx="10920765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39035">
                  <a:extLst>
                    <a:ext uri="{9D8B030D-6E8A-4147-A177-3AD203B41FA5}">
                      <a16:colId xmlns:a16="http://schemas.microsoft.com/office/drawing/2014/main" val="3989055605"/>
                    </a:ext>
                  </a:extLst>
                </a:gridCol>
                <a:gridCol w="1188913">
                  <a:extLst>
                    <a:ext uri="{9D8B030D-6E8A-4147-A177-3AD203B41FA5}">
                      <a16:colId xmlns:a16="http://schemas.microsoft.com/office/drawing/2014/main" val="987536384"/>
                    </a:ext>
                  </a:extLst>
                </a:gridCol>
                <a:gridCol w="1061784">
                  <a:extLst>
                    <a:ext uri="{9D8B030D-6E8A-4147-A177-3AD203B41FA5}">
                      <a16:colId xmlns:a16="http://schemas.microsoft.com/office/drawing/2014/main" val="354741090"/>
                    </a:ext>
                  </a:extLst>
                </a:gridCol>
                <a:gridCol w="1061784">
                  <a:extLst>
                    <a:ext uri="{9D8B030D-6E8A-4147-A177-3AD203B41FA5}">
                      <a16:colId xmlns:a16="http://schemas.microsoft.com/office/drawing/2014/main" val="3516865305"/>
                    </a:ext>
                  </a:extLst>
                </a:gridCol>
                <a:gridCol w="1061784">
                  <a:extLst>
                    <a:ext uri="{9D8B030D-6E8A-4147-A177-3AD203B41FA5}">
                      <a16:colId xmlns:a16="http://schemas.microsoft.com/office/drawing/2014/main" val="1463377438"/>
                    </a:ext>
                  </a:extLst>
                </a:gridCol>
                <a:gridCol w="1030322">
                  <a:extLst>
                    <a:ext uri="{9D8B030D-6E8A-4147-A177-3AD203B41FA5}">
                      <a16:colId xmlns:a16="http://schemas.microsoft.com/office/drawing/2014/main" val="4026638883"/>
                    </a:ext>
                  </a:extLst>
                </a:gridCol>
                <a:gridCol w="820018">
                  <a:extLst>
                    <a:ext uri="{9D8B030D-6E8A-4147-A177-3AD203B41FA5}">
                      <a16:colId xmlns:a16="http://schemas.microsoft.com/office/drawing/2014/main" val="3911260361"/>
                    </a:ext>
                  </a:extLst>
                </a:gridCol>
                <a:gridCol w="820018">
                  <a:extLst>
                    <a:ext uri="{9D8B030D-6E8A-4147-A177-3AD203B41FA5}">
                      <a16:colId xmlns:a16="http://schemas.microsoft.com/office/drawing/2014/main" val="2985447780"/>
                    </a:ext>
                  </a:extLst>
                </a:gridCol>
                <a:gridCol w="1337107">
                  <a:extLst>
                    <a:ext uri="{9D8B030D-6E8A-4147-A177-3AD203B41FA5}">
                      <a16:colId xmlns:a16="http://schemas.microsoft.com/office/drawing/2014/main" val="394706545"/>
                    </a:ext>
                  </a:extLst>
                </a:gridCol>
              </a:tblGrid>
              <a:tr h="259128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NumBlogs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 err="1">
                          <a:effectLst/>
                        </a:rPr>
                        <a:t>StdDev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Gen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Gen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Gen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Allocated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4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WithoutContextPooling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701.6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26.62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78.48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11.7188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50.38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14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WithContextPooling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350.1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6.80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14.64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0.9766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4.63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468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829755"/>
      </p:ext>
    </p:extLst>
  </p:cSld>
  <p:clrMapOvr>
    <a:masterClrMapping/>
  </p:clrMapOvr>
</p:sld>
</file>

<file path=ppt/theme/theme1.xml><?xml version="1.0" encoding="utf-8"?>
<a:theme xmlns:a="http://schemas.openxmlformats.org/drawingml/2006/main" name="mnml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nml" id="{C6542E83-5061-4B7A-B30C-B21DD34754F1}" vid="{C5D6D251-6CA5-49F2-B710-4C2B801616B4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etective">
      <a:majorFont>
        <a:latin typeface="SF Comic Script"/>
        <a:ea typeface=""/>
        <a:cs typeface=""/>
      </a:majorFont>
      <a:minorFont>
        <a:latin typeface="Market_Dec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mnml</Template>
  <TotalTime>7958</TotalTime>
  <Words>1917</Words>
  <Application>Microsoft Office PowerPoint</Application>
  <PresentationFormat>Widescreen</PresentationFormat>
  <Paragraphs>374</Paragraphs>
  <Slides>41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56" baseType="lpstr">
      <vt:lpstr>Arial</vt:lpstr>
      <vt:lpstr>Calibri</vt:lpstr>
      <vt:lpstr>Consolas</vt:lpstr>
      <vt:lpstr>Hack</vt:lpstr>
      <vt:lpstr>Market_Deco</vt:lpstr>
      <vt:lpstr>Montserrat</vt:lpstr>
      <vt:lpstr>Montserrat Medium</vt:lpstr>
      <vt:lpstr>Montserrat SemiBold</vt:lpstr>
      <vt:lpstr>Segoe UI</vt:lpstr>
      <vt:lpstr>Segoe UI Semilight</vt:lpstr>
      <vt:lpstr>SF Comic Script</vt:lpstr>
      <vt:lpstr>Source Code Pro</vt:lpstr>
      <vt:lpstr>mnml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Detective Tip #1 – understand query Plans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Woodruff</dc:creator>
  <cp:lastModifiedBy>Chris Woodruff</cp:lastModifiedBy>
  <cp:revision>2</cp:revision>
  <dcterms:created xsi:type="dcterms:W3CDTF">2023-02-19T13:28:57Z</dcterms:created>
  <dcterms:modified xsi:type="dcterms:W3CDTF">2024-11-14T12:02:02Z</dcterms:modified>
</cp:coreProperties>
</file>